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1802" r:id="rId2"/>
    <p:sldId id="751" r:id="rId3"/>
    <p:sldId id="1803" r:id="rId4"/>
    <p:sldId id="1810" r:id="rId5"/>
    <p:sldId id="1812" r:id="rId6"/>
    <p:sldId id="1813" r:id="rId7"/>
    <p:sldId id="1814"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84" autoAdjust="0"/>
    <p:restoredTop sz="94690"/>
  </p:normalViewPr>
  <p:slideViewPr>
    <p:cSldViewPr snapToGrid="0">
      <p:cViewPr varScale="1">
        <p:scale>
          <a:sx n="107" d="100"/>
          <a:sy n="107" d="100"/>
        </p:scale>
        <p:origin x="584" y="1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diagrams/_rels/data2.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_rels/drawing2.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colored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accent2">
        <a:alpha val="0"/>
      </a:schemeClr>
    </dgm:fillClrLst>
    <dgm:linClrLst meth="repeat">
      <a:schemeClr val="accent2">
        <a:alpha val="0"/>
      </a:schemeClr>
    </dgm:linClrLst>
    <dgm:effectClrLst/>
    <dgm:txLinClrLst/>
    <dgm:txFillClrLst meth="repeat">
      <a:schemeClr val="accent2"/>
      <a:schemeClr val="accent3"/>
      <a:schemeClr val="accent4"/>
      <a:schemeClr val="accent5"/>
      <a:schemeClr val="accent6"/>
    </dgm:txFillClrLst>
    <dgm:txEffectClrLst/>
  </dgm:styleLbl>
</dgm:colorsDef>
</file>

<file path=ppt/diagrams/data1.xml><?xml version="1.0" encoding="utf-8"?>
<dgm:dataModel xmlns:dgm="http://schemas.openxmlformats.org/drawingml/2006/diagram" xmlns:a="http://schemas.openxmlformats.org/drawingml/2006/main">
  <dgm:ptLst>
    <dgm:pt modelId="{FB3ECF94-4300-4E75-ACD6-444E942ABD04}" type="doc">
      <dgm:prSet loTypeId="urn:microsoft.com/office/officeart/2016/7/layout/VerticalSolidActionList" loCatId="List" qsTypeId="urn:microsoft.com/office/officeart/2005/8/quickstyle/simple1" qsCatId="simple" csTypeId="urn:microsoft.com/office/officeart/2005/8/colors/colorful2" csCatId="colorful" phldr="1"/>
      <dgm:spPr/>
      <dgm:t>
        <a:bodyPr/>
        <a:lstStyle/>
        <a:p>
          <a:endParaRPr lang="en-US"/>
        </a:p>
      </dgm:t>
    </dgm:pt>
    <dgm:pt modelId="{4E85E6C6-F7DD-49D5-A8B3-390F83161D10}">
      <dgm:prSet custT="1"/>
      <dgm:spPr>
        <a:xfrm>
          <a:off x="0" y="3391524"/>
          <a:ext cx="1639174" cy="799458"/>
        </a:xfrm>
        <a:prstGeom prst="rect">
          <a:avLst/>
        </a:prstGeom>
      </dgm:spPr>
      <dgm:t>
        <a:bodyPr/>
        <a:lstStyle/>
        <a:p>
          <a:pPr>
            <a:buNone/>
          </a:pPr>
          <a:r>
            <a:rPr lang="en-US" sz="1800">
              <a:latin typeface="+mn-lt"/>
              <a:ea typeface="+mn-ea"/>
              <a:cs typeface="+mn-cs"/>
            </a:rPr>
            <a:t>Fund</a:t>
          </a:r>
        </a:p>
      </dgm:t>
    </dgm:pt>
    <dgm:pt modelId="{68BBB68E-F1FF-4F54-A1DA-BB5BE4810BBC}" type="parTrans" cxnId="{80137ADA-ABF5-4FC6-8BA4-DE6AB3471DA3}">
      <dgm:prSet/>
      <dgm:spPr/>
      <dgm:t>
        <a:bodyPr/>
        <a:lstStyle/>
        <a:p>
          <a:endParaRPr lang="en-US" sz="1800">
            <a:latin typeface="+mn-lt"/>
          </a:endParaRPr>
        </a:p>
      </dgm:t>
    </dgm:pt>
    <dgm:pt modelId="{0E5CB66D-B01D-417A-B8F8-F9B9D648EBF7}" type="sibTrans" cxnId="{80137ADA-ABF5-4FC6-8BA4-DE6AB3471DA3}">
      <dgm:prSet/>
      <dgm:spPr/>
      <dgm:t>
        <a:bodyPr/>
        <a:lstStyle/>
        <a:p>
          <a:endParaRPr lang="en-US" sz="1800">
            <a:latin typeface="+mn-lt"/>
          </a:endParaRPr>
        </a:p>
      </dgm:t>
    </dgm:pt>
    <dgm:pt modelId="{02CEC716-31EB-4127-93BF-5D52590AC73A}">
      <dgm:prSet custT="1"/>
      <dgm:spPr>
        <a:xfrm>
          <a:off x="1639174" y="3391524"/>
          <a:ext cx="6556696" cy="799458"/>
        </a:xfrm>
        <a:prstGeom prst="rect">
          <a:avLst/>
        </a:prstGeom>
      </dgm:spPr>
      <dgm:t>
        <a:bodyPr/>
        <a:lstStyle/>
        <a:p>
          <a:pPr>
            <a:buNone/>
          </a:pPr>
          <a:r>
            <a:rPr lang="en-US" sz="1800" b="1">
              <a:latin typeface="+mn-lt"/>
              <a:ea typeface="+mn-ea"/>
              <a:cs typeface="+mn-cs"/>
            </a:rPr>
            <a:t>Funding access:</a:t>
          </a:r>
          <a:r>
            <a:rPr lang="en-US" sz="1800">
              <a:latin typeface="+mn-lt"/>
              <a:ea typeface="+mn-ea"/>
              <a:cs typeface="+mn-cs"/>
            </a:rPr>
            <a:t> Prioritize funding for local actors, simplify access to pooled funds, and reduce intermediaries.</a:t>
          </a:r>
        </a:p>
      </dgm:t>
    </dgm:pt>
    <dgm:pt modelId="{10CB4C46-4B02-4F48-BA67-A6C5742A37A3}" type="parTrans" cxnId="{69CE9706-6A2E-49D0-855C-EB70BEFB9780}">
      <dgm:prSet/>
      <dgm:spPr/>
      <dgm:t>
        <a:bodyPr/>
        <a:lstStyle/>
        <a:p>
          <a:endParaRPr lang="en-US" sz="1800">
            <a:latin typeface="+mn-lt"/>
          </a:endParaRPr>
        </a:p>
      </dgm:t>
    </dgm:pt>
    <dgm:pt modelId="{C0DC6FBB-52BF-48DD-8AA9-BD4E14B53737}" type="sibTrans" cxnId="{69CE9706-6A2E-49D0-855C-EB70BEFB9780}">
      <dgm:prSet/>
      <dgm:spPr/>
      <dgm:t>
        <a:bodyPr/>
        <a:lstStyle/>
        <a:p>
          <a:endParaRPr lang="en-US" sz="1800">
            <a:latin typeface="+mn-lt"/>
          </a:endParaRPr>
        </a:p>
      </dgm:t>
    </dgm:pt>
    <dgm:pt modelId="{904024F9-7FC8-4C24-A16C-3E3C5DBDF8AB}">
      <dgm:prSet custT="1"/>
      <dgm:spPr>
        <a:xfrm>
          <a:off x="0" y="279"/>
          <a:ext cx="1639174" cy="799458"/>
        </a:xfrm>
        <a:prstGeom prst="rect">
          <a:avLst/>
        </a:prstGeom>
      </dgm:spPr>
      <dgm:t>
        <a:bodyPr/>
        <a:lstStyle/>
        <a:p>
          <a:pPr>
            <a:buNone/>
          </a:pPr>
          <a:r>
            <a:rPr lang="en-US" sz="1800">
              <a:latin typeface="+mn-lt"/>
              <a:ea typeface="+mn-ea"/>
              <a:cs typeface="+mn-cs"/>
            </a:rPr>
            <a:t>Build</a:t>
          </a:r>
        </a:p>
      </dgm:t>
    </dgm:pt>
    <dgm:pt modelId="{0FD04FED-C2CB-4B96-87A9-BA97DEDE97C5}" type="parTrans" cxnId="{C3D4D7F8-1D55-4D67-B8D5-43B15E0F8597}">
      <dgm:prSet/>
      <dgm:spPr/>
      <dgm:t>
        <a:bodyPr/>
        <a:lstStyle/>
        <a:p>
          <a:endParaRPr lang="en-US" sz="1800">
            <a:latin typeface="+mn-lt"/>
          </a:endParaRPr>
        </a:p>
      </dgm:t>
    </dgm:pt>
    <dgm:pt modelId="{8E4E6EE0-EBE1-40CE-9173-1ED69F7C73CB}" type="sibTrans" cxnId="{C3D4D7F8-1D55-4D67-B8D5-43B15E0F8597}">
      <dgm:prSet/>
      <dgm:spPr/>
      <dgm:t>
        <a:bodyPr/>
        <a:lstStyle/>
        <a:p>
          <a:endParaRPr lang="en-US" sz="1800">
            <a:latin typeface="+mn-lt"/>
          </a:endParaRPr>
        </a:p>
      </dgm:t>
    </dgm:pt>
    <dgm:pt modelId="{CD562A96-7265-442A-AE94-DB7A8D949D82}">
      <dgm:prSet custT="1"/>
      <dgm:spPr>
        <a:xfrm>
          <a:off x="1639174" y="1822"/>
          <a:ext cx="6556696" cy="799458"/>
        </a:xfrm>
        <a:prstGeom prst="rect">
          <a:avLst/>
        </a:prstGeom>
      </dgm:spPr>
      <dgm:t>
        <a:bodyPr/>
        <a:lstStyle/>
        <a:p>
          <a:pPr>
            <a:buNone/>
          </a:pPr>
          <a:r>
            <a:rPr lang="en-US" sz="1800" b="0" i="0" dirty="0">
              <a:latin typeface="+mn-lt"/>
              <a:ea typeface="+mn-ea"/>
              <a:cs typeface="+mn-cs"/>
            </a:rPr>
            <a:t>Build on and strengthen </a:t>
          </a:r>
          <a:r>
            <a:rPr lang="en-US" sz="1800" b="1" i="0" dirty="0">
              <a:latin typeface="+mn-lt"/>
              <a:ea typeface="+mn-ea"/>
              <a:cs typeface="+mn-cs"/>
            </a:rPr>
            <a:t>existing national coordination structures and systems</a:t>
          </a:r>
          <a:r>
            <a:rPr lang="en-US" sz="1800" b="0" i="0" dirty="0">
              <a:latin typeface="+mn-lt"/>
              <a:ea typeface="+mn-ea"/>
              <a:cs typeface="+mn-cs"/>
            </a:rPr>
            <a:t> when possible </a:t>
          </a:r>
          <a:endParaRPr lang="en-US" sz="1800" dirty="0">
            <a:latin typeface="+mn-lt"/>
            <a:ea typeface="+mn-ea"/>
            <a:cs typeface="+mn-cs"/>
          </a:endParaRPr>
        </a:p>
      </dgm:t>
    </dgm:pt>
    <dgm:pt modelId="{3A4A694B-4144-4C44-A1ED-973894FCD5F7}" type="parTrans" cxnId="{C5B298C5-A032-405D-962B-A2FC824FB6A2}">
      <dgm:prSet/>
      <dgm:spPr/>
      <dgm:t>
        <a:bodyPr/>
        <a:lstStyle/>
        <a:p>
          <a:endParaRPr lang="en-US" sz="1800">
            <a:latin typeface="+mn-lt"/>
          </a:endParaRPr>
        </a:p>
      </dgm:t>
    </dgm:pt>
    <dgm:pt modelId="{34621D07-279C-4991-B57C-25EEDC55E950}" type="sibTrans" cxnId="{C5B298C5-A032-405D-962B-A2FC824FB6A2}">
      <dgm:prSet/>
      <dgm:spPr/>
      <dgm:t>
        <a:bodyPr/>
        <a:lstStyle/>
        <a:p>
          <a:endParaRPr lang="en-US" sz="1800">
            <a:latin typeface="+mn-lt"/>
          </a:endParaRPr>
        </a:p>
      </dgm:t>
    </dgm:pt>
    <dgm:pt modelId="{16382481-BED4-493A-8323-EF5077502444}">
      <dgm:prSet custT="1"/>
      <dgm:spPr>
        <a:xfrm>
          <a:off x="0" y="849247"/>
          <a:ext cx="1639174" cy="799458"/>
        </a:xfrm>
        <a:prstGeom prst="rect">
          <a:avLst/>
        </a:prstGeom>
      </dgm:spPr>
      <dgm:t>
        <a:bodyPr/>
        <a:lstStyle/>
        <a:p>
          <a:pPr>
            <a:buNone/>
          </a:pPr>
          <a:r>
            <a:rPr lang="en-US" sz="1800" kern="1200">
              <a:latin typeface="+mn-lt"/>
              <a:ea typeface="+mn-ea"/>
              <a:cs typeface="+mn-cs"/>
            </a:rPr>
            <a:t>Integrate</a:t>
          </a:r>
        </a:p>
      </dgm:t>
    </dgm:pt>
    <dgm:pt modelId="{BC2D0ACA-6F9F-4E70-B69E-2B0CC3453D05}" type="parTrans" cxnId="{6D84C25B-4A40-4804-8F60-AA24A4DFDBB4}">
      <dgm:prSet/>
      <dgm:spPr/>
      <dgm:t>
        <a:bodyPr/>
        <a:lstStyle/>
        <a:p>
          <a:endParaRPr lang="en-US" sz="1800">
            <a:latin typeface="+mn-lt"/>
          </a:endParaRPr>
        </a:p>
      </dgm:t>
    </dgm:pt>
    <dgm:pt modelId="{6BF4CCBA-4454-433F-A44F-300DE3AE46F8}" type="sibTrans" cxnId="{6D84C25B-4A40-4804-8F60-AA24A4DFDBB4}">
      <dgm:prSet/>
      <dgm:spPr/>
      <dgm:t>
        <a:bodyPr/>
        <a:lstStyle/>
        <a:p>
          <a:endParaRPr lang="en-US" sz="1800">
            <a:latin typeface="+mn-lt"/>
          </a:endParaRPr>
        </a:p>
      </dgm:t>
    </dgm:pt>
    <dgm:pt modelId="{DCB9A5D8-D036-43BC-984B-6D3318C26FF0}">
      <dgm:prSet custT="1"/>
      <dgm:spPr>
        <a:xfrm>
          <a:off x="1639174" y="849247"/>
          <a:ext cx="6556696" cy="799458"/>
        </a:xfrm>
        <a:prstGeom prst="rect">
          <a:avLst/>
        </a:prstGeom>
      </dgm:spPr>
      <dgm:t>
        <a:bodyPr/>
        <a:lstStyle/>
        <a:p>
          <a:pPr>
            <a:buNone/>
          </a:pPr>
          <a:r>
            <a:rPr lang="en-US" sz="1800" b="1">
              <a:latin typeface="+mn-lt"/>
              <a:ea typeface="+mn-ea"/>
              <a:cs typeface="+mn-cs"/>
            </a:rPr>
            <a:t>Unified frameworks:</a:t>
          </a:r>
          <a:r>
            <a:rPr lang="en-US" sz="1800">
              <a:latin typeface="+mn-lt"/>
              <a:ea typeface="+mn-ea"/>
              <a:cs typeface="+mn-cs"/>
            </a:rPr>
            <a:t> Integrate various people-centered strategies and existing IASC policies into a single, cohesive framework at the national level.</a:t>
          </a:r>
        </a:p>
      </dgm:t>
    </dgm:pt>
    <dgm:pt modelId="{0AF41526-1A3B-4847-B24C-E9BF5D2C279B}" type="parTrans" cxnId="{D17E8B1B-C478-46B1-8937-54F07035D854}">
      <dgm:prSet/>
      <dgm:spPr/>
      <dgm:t>
        <a:bodyPr/>
        <a:lstStyle/>
        <a:p>
          <a:endParaRPr lang="en-US" sz="1800">
            <a:latin typeface="+mn-lt"/>
          </a:endParaRPr>
        </a:p>
      </dgm:t>
    </dgm:pt>
    <dgm:pt modelId="{0BDB8616-6FC7-45FD-AE9B-FF02C37DFA6B}" type="sibTrans" cxnId="{D17E8B1B-C478-46B1-8937-54F07035D854}">
      <dgm:prSet/>
      <dgm:spPr/>
      <dgm:t>
        <a:bodyPr/>
        <a:lstStyle/>
        <a:p>
          <a:endParaRPr lang="en-US" sz="1800">
            <a:latin typeface="+mn-lt"/>
          </a:endParaRPr>
        </a:p>
      </dgm:t>
    </dgm:pt>
    <dgm:pt modelId="{A24431EF-6C54-41DF-AC35-5708BFA8FE9A}">
      <dgm:prSet custT="1"/>
      <dgm:spPr>
        <a:xfrm>
          <a:off x="0" y="2544099"/>
          <a:ext cx="1639174" cy="799458"/>
        </a:xfrm>
        <a:prstGeom prst="rect">
          <a:avLst/>
        </a:prstGeom>
      </dgm:spPr>
      <dgm:t>
        <a:bodyPr/>
        <a:lstStyle/>
        <a:p>
          <a:pPr>
            <a:buNone/>
          </a:pPr>
          <a:r>
            <a:rPr lang="en-US" sz="1800">
              <a:latin typeface="+mn-lt"/>
              <a:ea typeface="+mn-ea"/>
              <a:cs typeface="+mn-cs"/>
            </a:rPr>
            <a:t>Co-lead</a:t>
          </a:r>
        </a:p>
      </dgm:t>
    </dgm:pt>
    <dgm:pt modelId="{1495FC75-375F-4623-9F05-BD436CFB5E84}" type="parTrans" cxnId="{13B454BF-3EED-4159-AB32-50A904BA5F26}">
      <dgm:prSet/>
      <dgm:spPr/>
      <dgm:t>
        <a:bodyPr/>
        <a:lstStyle/>
        <a:p>
          <a:endParaRPr lang="en-US" sz="1800">
            <a:latin typeface="+mn-lt"/>
          </a:endParaRPr>
        </a:p>
      </dgm:t>
    </dgm:pt>
    <dgm:pt modelId="{2DC07676-FEE4-40D0-BD17-2E54C43249E0}" type="sibTrans" cxnId="{13B454BF-3EED-4159-AB32-50A904BA5F26}">
      <dgm:prSet/>
      <dgm:spPr/>
      <dgm:t>
        <a:bodyPr/>
        <a:lstStyle/>
        <a:p>
          <a:endParaRPr lang="en-US" sz="1800">
            <a:latin typeface="+mn-lt"/>
          </a:endParaRPr>
        </a:p>
      </dgm:t>
    </dgm:pt>
    <dgm:pt modelId="{551DD181-F025-4CC1-ACF1-D3640B919A91}">
      <dgm:prSet custT="1"/>
      <dgm:spPr>
        <a:xfrm>
          <a:off x="1639174" y="2544099"/>
          <a:ext cx="6556696" cy="799458"/>
        </a:xfrm>
        <a:prstGeom prst="rect">
          <a:avLst/>
        </a:prstGeom>
      </dgm:spPr>
      <dgm:t>
        <a:bodyPr/>
        <a:lstStyle/>
        <a:p>
          <a:pPr>
            <a:buSzPts val="1000"/>
            <a:buFont typeface="Arial"/>
            <a:buNone/>
          </a:pPr>
          <a:r>
            <a:rPr lang="en-US" sz="1800" kern="1200">
              <a:latin typeface="+mn-lt"/>
              <a:ea typeface="+mn-ea"/>
              <a:cs typeface="+mn-cs"/>
            </a:rPr>
            <a:t>At country level, where appropriate, </a:t>
          </a:r>
          <a:r>
            <a:rPr lang="en-US" sz="1800" b="1" i="0" kern="1200">
              <a:latin typeface="+mn-lt"/>
              <a:ea typeface="+mn-ea"/>
              <a:cs typeface="+mn-cs"/>
            </a:rPr>
            <a:t>co-leadership</a:t>
          </a:r>
          <a:r>
            <a:rPr lang="en-US" sz="1800" kern="1200">
              <a:latin typeface="+mn-lt"/>
              <a:ea typeface="+mn-ea"/>
              <a:cs typeface="+mn-cs"/>
            </a:rPr>
            <a:t> with local entities (authorities/civil society) should be considered. </a:t>
          </a:r>
        </a:p>
      </dgm:t>
    </dgm:pt>
    <dgm:pt modelId="{EF88BCB8-E19B-4E78-8B87-F48992588EB4}" type="parTrans" cxnId="{83DC30E4-B511-45F8-A065-ECCDA7BED55C}">
      <dgm:prSet/>
      <dgm:spPr/>
      <dgm:t>
        <a:bodyPr/>
        <a:lstStyle/>
        <a:p>
          <a:endParaRPr lang="en-US" sz="1800">
            <a:latin typeface="+mn-lt"/>
          </a:endParaRPr>
        </a:p>
      </dgm:t>
    </dgm:pt>
    <dgm:pt modelId="{3CD2724D-321D-46A0-B708-9FF80E1567A7}" type="sibTrans" cxnId="{83DC30E4-B511-45F8-A065-ECCDA7BED55C}">
      <dgm:prSet/>
      <dgm:spPr/>
      <dgm:t>
        <a:bodyPr/>
        <a:lstStyle/>
        <a:p>
          <a:endParaRPr lang="en-US" sz="1800">
            <a:latin typeface="+mn-lt"/>
          </a:endParaRPr>
        </a:p>
      </dgm:t>
    </dgm:pt>
    <dgm:pt modelId="{065324D3-50BC-44E4-A288-20F571143D99}" type="pres">
      <dgm:prSet presAssocID="{FB3ECF94-4300-4E75-ACD6-444E942ABD04}" presName="Name0" presStyleCnt="0">
        <dgm:presLayoutVars>
          <dgm:dir/>
          <dgm:animLvl val="lvl"/>
          <dgm:resizeHandles val="exact"/>
        </dgm:presLayoutVars>
      </dgm:prSet>
      <dgm:spPr/>
    </dgm:pt>
    <dgm:pt modelId="{1B642B52-D454-4D2D-9097-96615E235043}" type="pres">
      <dgm:prSet presAssocID="{904024F9-7FC8-4C24-A16C-3E3C5DBDF8AB}" presName="linNode" presStyleCnt="0"/>
      <dgm:spPr/>
    </dgm:pt>
    <dgm:pt modelId="{498209D6-F76A-4A3B-9454-38DAF58767C1}" type="pres">
      <dgm:prSet presAssocID="{904024F9-7FC8-4C24-A16C-3E3C5DBDF8AB}" presName="parentText" presStyleLbl="alignNode1" presStyleIdx="0" presStyleCnt="4" custLinFactNeighborX="-23096" custLinFactNeighborY="-13106">
        <dgm:presLayoutVars>
          <dgm:chMax val="1"/>
          <dgm:bulletEnabled/>
        </dgm:presLayoutVars>
      </dgm:prSet>
      <dgm:spPr/>
    </dgm:pt>
    <dgm:pt modelId="{25809B38-9F46-4CEE-B0FE-72AFAA0974EE}" type="pres">
      <dgm:prSet presAssocID="{904024F9-7FC8-4C24-A16C-3E3C5DBDF8AB}" presName="descendantText" presStyleLbl="alignAccFollowNode1" presStyleIdx="0" presStyleCnt="4">
        <dgm:presLayoutVars>
          <dgm:bulletEnabled/>
        </dgm:presLayoutVars>
      </dgm:prSet>
      <dgm:spPr/>
    </dgm:pt>
    <dgm:pt modelId="{53BE49B8-3E19-4EED-AF0C-7EDA7E00CA54}" type="pres">
      <dgm:prSet presAssocID="{8E4E6EE0-EBE1-40CE-9173-1ED69F7C73CB}" presName="sp" presStyleCnt="0"/>
      <dgm:spPr/>
    </dgm:pt>
    <dgm:pt modelId="{501D1B3F-1C20-4338-9401-E4271B4320A8}" type="pres">
      <dgm:prSet presAssocID="{16382481-BED4-493A-8323-EF5077502444}" presName="linNode" presStyleCnt="0"/>
      <dgm:spPr/>
    </dgm:pt>
    <dgm:pt modelId="{5E8D1883-1467-40DB-B320-C626B132B426}" type="pres">
      <dgm:prSet presAssocID="{16382481-BED4-493A-8323-EF5077502444}" presName="parentText" presStyleLbl="alignNode1" presStyleIdx="1" presStyleCnt="4">
        <dgm:presLayoutVars>
          <dgm:chMax val="1"/>
          <dgm:bulletEnabled/>
        </dgm:presLayoutVars>
      </dgm:prSet>
      <dgm:spPr/>
    </dgm:pt>
    <dgm:pt modelId="{0ED0D669-E6D5-4BC2-A369-1AC6948D7BD5}" type="pres">
      <dgm:prSet presAssocID="{16382481-BED4-493A-8323-EF5077502444}" presName="descendantText" presStyleLbl="alignAccFollowNode1" presStyleIdx="1" presStyleCnt="4">
        <dgm:presLayoutVars>
          <dgm:bulletEnabled/>
        </dgm:presLayoutVars>
      </dgm:prSet>
      <dgm:spPr/>
    </dgm:pt>
    <dgm:pt modelId="{9BC7117A-CB91-4FE4-9BF7-50C7B766955B}" type="pres">
      <dgm:prSet presAssocID="{6BF4CCBA-4454-433F-A44F-300DE3AE46F8}" presName="sp" presStyleCnt="0"/>
      <dgm:spPr/>
    </dgm:pt>
    <dgm:pt modelId="{894C0B49-0748-4CD9-B102-D34634A246DB}" type="pres">
      <dgm:prSet presAssocID="{A24431EF-6C54-41DF-AC35-5708BFA8FE9A}" presName="linNode" presStyleCnt="0"/>
      <dgm:spPr/>
    </dgm:pt>
    <dgm:pt modelId="{8E391547-3F01-41BD-8F19-9C7A32E549B3}" type="pres">
      <dgm:prSet presAssocID="{A24431EF-6C54-41DF-AC35-5708BFA8FE9A}" presName="parentText" presStyleLbl="alignNode1" presStyleIdx="2" presStyleCnt="4">
        <dgm:presLayoutVars>
          <dgm:chMax val="1"/>
          <dgm:bulletEnabled/>
        </dgm:presLayoutVars>
      </dgm:prSet>
      <dgm:spPr/>
    </dgm:pt>
    <dgm:pt modelId="{D39F6041-5CD6-48B1-81A7-DFD07A6B2597}" type="pres">
      <dgm:prSet presAssocID="{A24431EF-6C54-41DF-AC35-5708BFA8FE9A}" presName="descendantText" presStyleLbl="alignAccFollowNode1" presStyleIdx="2" presStyleCnt="4">
        <dgm:presLayoutVars>
          <dgm:bulletEnabled/>
        </dgm:presLayoutVars>
      </dgm:prSet>
      <dgm:spPr/>
    </dgm:pt>
    <dgm:pt modelId="{3FDAF751-D503-4C9F-84C4-E1C5D3A4E0BB}" type="pres">
      <dgm:prSet presAssocID="{2DC07676-FEE4-40D0-BD17-2E54C43249E0}" presName="sp" presStyleCnt="0"/>
      <dgm:spPr/>
    </dgm:pt>
    <dgm:pt modelId="{F63A4452-E38F-4E03-B406-EEA0C871BD44}" type="pres">
      <dgm:prSet presAssocID="{4E85E6C6-F7DD-49D5-A8B3-390F83161D10}" presName="linNode" presStyleCnt="0"/>
      <dgm:spPr/>
    </dgm:pt>
    <dgm:pt modelId="{584CA014-5367-4BA9-B111-0F781B72C672}" type="pres">
      <dgm:prSet presAssocID="{4E85E6C6-F7DD-49D5-A8B3-390F83161D10}" presName="parentText" presStyleLbl="alignNode1" presStyleIdx="3" presStyleCnt="4">
        <dgm:presLayoutVars>
          <dgm:chMax val="1"/>
          <dgm:bulletEnabled/>
        </dgm:presLayoutVars>
      </dgm:prSet>
      <dgm:spPr/>
    </dgm:pt>
    <dgm:pt modelId="{5DBD1796-A1ED-4B73-8A2E-216E4164B76F}" type="pres">
      <dgm:prSet presAssocID="{4E85E6C6-F7DD-49D5-A8B3-390F83161D10}" presName="descendantText" presStyleLbl="alignAccFollowNode1" presStyleIdx="3" presStyleCnt="4">
        <dgm:presLayoutVars>
          <dgm:bulletEnabled/>
        </dgm:presLayoutVars>
      </dgm:prSet>
      <dgm:spPr/>
    </dgm:pt>
  </dgm:ptLst>
  <dgm:cxnLst>
    <dgm:cxn modelId="{69CE9706-6A2E-49D0-855C-EB70BEFB9780}" srcId="{4E85E6C6-F7DD-49D5-A8B3-390F83161D10}" destId="{02CEC716-31EB-4127-93BF-5D52590AC73A}" srcOrd="0" destOrd="0" parTransId="{10CB4C46-4B02-4F48-BA67-A6C5742A37A3}" sibTransId="{C0DC6FBB-52BF-48DD-8AA9-BD4E14B53737}"/>
    <dgm:cxn modelId="{34E5D510-6ED2-4352-A87F-FE75E6D02B3F}" type="presOf" srcId="{16382481-BED4-493A-8323-EF5077502444}" destId="{5E8D1883-1467-40DB-B320-C626B132B426}" srcOrd="0" destOrd="0" presId="urn:microsoft.com/office/officeart/2016/7/layout/VerticalSolidActionList"/>
    <dgm:cxn modelId="{EAE1AF14-E535-4DBF-9037-84372A1E4064}" type="presOf" srcId="{4E85E6C6-F7DD-49D5-A8B3-390F83161D10}" destId="{584CA014-5367-4BA9-B111-0F781B72C672}" srcOrd="0" destOrd="0" presId="urn:microsoft.com/office/officeart/2016/7/layout/VerticalSolidActionList"/>
    <dgm:cxn modelId="{D17E8B1B-C478-46B1-8937-54F07035D854}" srcId="{16382481-BED4-493A-8323-EF5077502444}" destId="{DCB9A5D8-D036-43BC-984B-6D3318C26FF0}" srcOrd="0" destOrd="0" parTransId="{0AF41526-1A3B-4847-B24C-E9BF5D2C279B}" sibTransId="{0BDB8616-6FC7-45FD-AE9B-FF02C37DFA6B}"/>
    <dgm:cxn modelId="{6D84C25B-4A40-4804-8F60-AA24A4DFDBB4}" srcId="{FB3ECF94-4300-4E75-ACD6-444E942ABD04}" destId="{16382481-BED4-493A-8323-EF5077502444}" srcOrd="1" destOrd="0" parTransId="{BC2D0ACA-6F9F-4E70-B69E-2B0CC3453D05}" sibTransId="{6BF4CCBA-4454-433F-A44F-300DE3AE46F8}"/>
    <dgm:cxn modelId="{AA6D095C-057F-4125-B965-07708F77B056}" type="presOf" srcId="{A24431EF-6C54-41DF-AC35-5708BFA8FE9A}" destId="{8E391547-3F01-41BD-8F19-9C7A32E549B3}" srcOrd="0" destOrd="0" presId="urn:microsoft.com/office/officeart/2016/7/layout/VerticalSolidActionList"/>
    <dgm:cxn modelId="{F6099468-16E6-4FEA-A234-6B7EF185D218}" type="presOf" srcId="{02CEC716-31EB-4127-93BF-5D52590AC73A}" destId="{5DBD1796-A1ED-4B73-8A2E-216E4164B76F}" srcOrd="0" destOrd="0" presId="urn:microsoft.com/office/officeart/2016/7/layout/VerticalSolidActionList"/>
    <dgm:cxn modelId="{AA98FC80-49E8-4534-8FCC-19D84372D7C2}" type="presOf" srcId="{DCB9A5D8-D036-43BC-984B-6D3318C26FF0}" destId="{0ED0D669-E6D5-4BC2-A369-1AC6948D7BD5}" srcOrd="0" destOrd="0" presId="urn:microsoft.com/office/officeart/2016/7/layout/VerticalSolidActionList"/>
    <dgm:cxn modelId="{012D1E86-618D-4C73-B306-423E305363F8}" type="presOf" srcId="{551DD181-F025-4CC1-ACF1-D3640B919A91}" destId="{D39F6041-5CD6-48B1-81A7-DFD07A6B2597}" srcOrd="0" destOrd="0" presId="urn:microsoft.com/office/officeart/2016/7/layout/VerticalSolidActionList"/>
    <dgm:cxn modelId="{A34F6EAC-BA76-4918-8152-27FF768D9AB3}" type="presOf" srcId="{CD562A96-7265-442A-AE94-DB7A8D949D82}" destId="{25809B38-9F46-4CEE-B0FE-72AFAA0974EE}" srcOrd="0" destOrd="0" presId="urn:microsoft.com/office/officeart/2016/7/layout/VerticalSolidActionList"/>
    <dgm:cxn modelId="{62E126B2-164E-400F-9BFD-171E6CAF9E9A}" type="presOf" srcId="{FB3ECF94-4300-4E75-ACD6-444E942ABD04}" destId="{065324D3-50BC-44E4-A288-20F571143D99}" srcOrd="0" destOrd="0" presId="urn:microsoft.com/office/officeart/2016/7/layout/VerticalSolidActionList"/>
    <dgm:cxn modelId="{9145A3B5-706D-462A-B79E-7F9DCB3CF907}" type="presOf" srcId="{904024F9-7FC8-4C24-A16C-3E3C5DBDF8AB}" destId="{498209D6-F76A-4A3B-9454-38DAF58767C1}" srcOrd="0" destOrd="0" presId="urn:microsoft.com/office/officeart/2016/7/layout/VerticalSolidActionList"/>
    <dgm:cxn modelId="{13B454BF-3EED-4159-AB32-50A904BA5F26}" srcId="{FB3ECF94-4300-4E75-ACD6-444E942ABD04}" destId="{A24431EF-6C54-41DF-AC35-5708BFA8FE9A}" srcOrd="2" destOrd="0" parTransId="{1495FC75-375F-4623-9F05-BD436CFB5E84}" sibTransId="{2DC07676-FEE4-40D0-BD17-2E54C43249E0}"/>
    <dgm:cxn modelId="{C5B298C5-A032-405D-962B-A2FC824FB6A2}" srcId="{904024F9-7FC8-4C24-A16C-3E3C5DBDF8AB}" destId="{CD562A96-7265-442A-AE94-DB7A8D949D82}" srcOrd="0" destOrd="0" parTransId="{3A4A694B-4144-4C44-A1ED-973894FCD5F7}" sibTransId="{34621D07-279C-4991-B57C-25EEDC55E950}"/>
    <dgm:cxn modelId="{80137ADA-ABF5-4FC6-8BA4-DE6AB3471DA3}" srcId="{FB3ECF94-4300-4E75-ACD6-444E942ABD04}" destId="{4E85E6C6-F7DD-49D5-A8B3-390F83161D10}" srcOrd="3" destOrd="0" parTransId="{68BBB68E-F1FF-4F54-A1DA-BB5BE4810BBC}" sibTransId="{0E5CB66D-B01D-417A-B8F8-F9B9D648EBF7}"/>
    <dgm:cxn modelId="{83DC30E4-B511-45F8-A065-ECCDA7BED55C}" srcId="{A24431EF-6C54-41DF-AC35-5708BFA8FE9A}" destId="{551DD181-F025-4CC1-ACF1-D3640B919A91}" srcOrd="0" destOrd="0" parTransId="{EF88BCB8-E19B-4E78-8B87-F48992588EB4}" sibTransId="{3CD2724D-321D-46A0-B708-9FF80E1567A7}"/>
    <dgm:cxn modelId="{C3D4D7F8-1D55-4D67-B8D5-43B15E0F8597}" srcId="{FB3ECF94-4300-4E75-ACD6-444E942ABD04}" destId="{904024F9-7FC8-4C24-A16C-3E3C5DBDF8AB}" srcOrd="0" destOrd="0" parTransId="{0FD04FED-C2CB-4B96-87A9-BA97DEDE97C5}" sibTransId="{8E4E6EE0-EBE1-40CE-9173-1ED69F7C73CB}"/>
    <dgm:cxn modelId="{58858ED7-E0E2-49CD-A3E6-EEECCA1C5C92}" type="presParOf" srcId="{065324D3-50BC-44E4-A288-20F571143D99}" destId="{1B642B52-D454-4D2D-9097-96615E235043}" srcOrd="0" destOrd="0" presId="urn:microsoft.com/office/officeart/2016/7/layout/VerticalSolidActionList"/>
    <dgm:cxn modelId="{046BC27E-15D3-4ECA-82E4-70F7D5DE8105}" type="presParOf" srcId="{1B642B52-D454-4D2D-9097-96615E235043}" destId="{498209D6-F76A-4A3B-9454-38DAF58767C1}" srcOrd="0" destOrd="0" presId="urn:microsoft.com/office/officeart/2016/7/layout/VerticalSolidActionList"/>
    <dgm:cxn modelId="{2F69216E-4FB8-41F3-A213-6FF7066DA5F2}" type="presParOf" srcId="{1B642B52-D454-4D2D-9097-96615E235043}" destId="{25809B38-9F46-4CEE-B0FE-72AFAA0974EE}" srcOrd="1" destOrd="0" presId="urn:microsoft.com/office/officeart/2016/7/layout/VerticalSolidActionList"/>
    <dgm:cxn modelId="{74C62633-BF2B-46FD-9044-E2E23810FC53}" type="presParOf" srcId="{065324D3-50BC-44E4-A288-20F571143D99}" destId="{53BE49B8-3E19-4EED-AF0C-7EDA7E00CA54}" srcOrd="1" destOrd="0" presId="urn:microsoft.com/office/officeart/2016/7/layout/VerticalSolidActionList"/>
    <dgm:cxn modelId="{70E6D3B2-143F-486D-B8E5-60BBCB566F83}" type="presParOf" srcId="{065324D3-50BC-44E4-A288-20F571143D99}" destId="{501D1B3F-1C20-4338-9401-E4271B4320A8}" srcOrd="2" destOrd="0" presId="urn:microsoft.com/office/officeart/2016/7/layout/VerticalSolidActionList"/>
    <dgm:cxn modelId="{0769A5F5-F78E-4847-9FA8-B9BB99ADD83D}" type="presParOf" srcId="{501D1B3F-1C20-4338-9401-E4271B4320A8}" destId="{5E8D1883-1467-40DB-B320-C626B132B426}" srcOrd="0" destOrd="0" presId="urn:microsoft.com/office/officeart/2016/7/layout/VerticalSolidActionList"/>
    <dgm:cxn modelId="{3053E802-70E9-47EE-87A4-22FC3A7BB479}" type="presParOf" srcId="{501D1B3F-1C20-4338-9401-E4271B4320A8}" destId="{0ED0D669-E6D5-4BC2-A369-1AC6948D7BD5}" srcOrd="1" destOrd="0" presId="urn:microsoft.com/office/officeart/2016/7/layout/VerticalSolidActionList"/>
    <dgm:cxn modelId="{52AB5FE5-1E90-4824-8DE4-5488FA079AA9}" type="presParOf" srcId="{065324D3-50BC-44E4-A288-20F571143D99}" destId="{9BC7117A-CB91-4FE4-9BF7-50C7B766955B}" srcOrd="3" destOrd="0" presId="urn:microsoft.com/office/officeart/2016/7/layout/VerticalSolidActionList"/>
    <dgm:cxn modelId="{54E52F5E-F605-46EC-8DB7-3B658A17D373}" type="presParOf" srcId="{065324D3-50BC-44E4-A288-20F571143D99}" destId="{894C0B49-0748-4CD9-B102-D34634A246DB}" srcOrd="4" destOrd="0" presId="urn:microsoft.com/office/officeart/2016/7/layout/VerticalSolidActionList"/>
    <dgm:cxn modelId="{C0809EEA-5289-4801-BE62-50ABF9E0F9E6}" type="presParOf" srcId="{894C0B49-0748-4CD9-B102-D34634A246DB}" destId="{8E391547-3F01-41BD-8F19-9C7A32E549B3}" srcOrd="0" destOrd="0" presId="urn:microsoft.com/office/officeart/2016/7/layout/VerticalSolidActionList"/>
    <dgm:cxn modelId="{6C667091-E48C-4B9E-AD01-1E70F377AA77}" type="presParOf" srcId="{894C0B49-0748-4CD9-B102-D34634A246DB}" destId="{D39F6041-5CD6-48B1-81A7-DFD07A6B2597}" srcOrd="1" destOrd="0" presId="urn:microsoft.com/office/officeart/2016/7/layout/VerticalSolidActionList"/>
    <dgm:cxn modelId="{F2AC3F55-F185-4263-9FDF-7464AA22C384}" type="presParOf" srcId="{065324D3-50BC-44E4-A288-20F571143D99}" destId="{3FDAF751-D503-4C9F-84C4-E1C5D3A4E0BB}" srcOrd="5" destOrd="0" presId="urn:microsoft.com/office/officeart/2016/7/layout/VerticalSolidActionList"/>
    <dgm:cxn modelId="{95114B3D-3584-4A8A-8BD9-52E252BC2573}" type="presParOf" srcId="{065324D3-50BC-44E4-A288-20F571143D99}" destId="{F63A4452-E38F-4E03-B406-EEA0C871BD44}" srcOrd="6" destOrd="0" presId="urn:microsoft.com/office/officeart/2016/7/layout/VerticalSolidActionList"/>
    <dgm:cxn modelId="{067525FF-6F7E-410B-B119-8FF517CA7688}" type="presParOf" srcId="{F63A4452-E38F-4E03-B406-EEA0C871BD44}" destId="{584CA014-5367-4BA9-B111-0F781B72C672}" srcOrd="0" destOrd="0" presId="urn:microsoft.com/office/officeart/2016/7/layout/VerticalSolidActionList"/>
    <dgm:cxn modelId="{8F0B985C-877A-42DE-B982-10E81C87F372}" type="presParOf" srcId="{F63A4452-E38F-4E03-B406-EEA0C871BD44}" destId="{5DBD1796-A1ED-4B73-8A2E-216E4164B76F}" srcOrd="1" destOrd="0" presId="urn:microsoft.com/office/officeart/2016/7/layout/VerticalSolidAction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07E5F2A-9C7E-495A-8731-6C1C1DEAC0AC}" type="doc">
      <dgm:prSet loTypeId="urn:microsoft.com/office/officeart/2018/5/layout/IconCircleLabelList" loCatId="icon" qsTypeId="urn:microsoft.com/office/officeart/2005/8/quickstyle/simple1" qsCatId="simple" csTypeId="urn:microsoft.com/office/officeart/2018/5/colors/Iconchunking_coloredtext_colorful1" csCatId="colorful" phldr="1"/>
      <dgm:spPr/>
      <dgm:t>
        <a:bodyPr/>
        <a:lstStyle/>
        <a:p>
          <a:endParaRPr lang="en-US"/>
        </a:p>
      </dgm:t>
    </dgm:pt>
    <dgm:pt modelId="{2F345FD2-CD3E-4A69-861B-20F209957A41}">
      <dgm:prSet custT="1"/>
      <dgm:spPr>
        <a:xfrm>
          <a:off x="25435" y="1699641"/>
          <a:ext cx="1800000" cy="2233521"/>
        </a:xfrm>
        <a:prstGeom prst="rect">
          <a:avLst/>
        </a:prstGeom>
        <a:noFill/>
        <a:ln>
          <a:noFill/>
        </a:ln>
        <a:effectLst/>
      </dgm:spPr>
      <dgm:t>
        <a:bodyPr/>
        <a:lstStyle/>
        <a:p>
          <a:pPr>
            <a:lnSpc>
              <a:spcPct val="100000"/>
            </a:lnSpc>
            <a:buNone/>
            <a:defRPr cap="all"/>
          </a:pPr>
          <a:r>
            <a:rPr lang="en-US" sz="1200" b="1" cap="all">
              <a:solidFill>
                <a:srgbClr val="C0504D">
                  <a:hueOff val="0"/>
                  <a:satOff val="0"/>
                  <a:lumOff val="0"/>
                  <a:alphaOff val="0"/>
                </a:srgbClr>
              </a:solidFill>
              <a:latin typeface="+mj-lt"/>
              <a:ea typeface="+mn-ea"/>
              <a:cs typeface="+mn-cs"/>
            </a:rPr>
            <a:t>Shared services</a:t>
          </a:r>
          <a:r>
            <a:rPr lang="en-US" sz="1200" cap="all">
              <a:solidFill>
                <a:srgbClr val="C0504D">
                  <a:hueOff val="0"/>
                  <a:satOff val="0"/>
                  <a:lumOff val="0"/>
                  <a:alphaOff val="0"/>
                </a:srgbClr>
              </a:solidFill>
              <a:latin typeface="+mj-lt"/>
              <a:ea typeface="+mn-ea"/>
              <a:cs typeface="+mn-cs"/>
            </a:rPr>
            <a:t>: Pool information management and leverage real-time data and automation.</a:t>
          </a:r>
        </a:p>
      </dgm:t>
    </dgm:pt>
    <dgm:pt modelId="{830FCFC5-433C-4494-B3A7-90654F204841}" type="parTrans" cxnId="{5E54E8A0-0B46-4493-BECD-6F0C36AEEEDC}">
      <dgm:prSet/>
      <dgm:spPr/>
      <dgm:t>
        <a:bodyPr/>
        <a:lstStyle/>
        <a:p>
          <a:endParaRPr lang="en-US" sz="1400">
            <a:latin typeface="+mj-lt"/>
          </a:endParaRPr>
        </a:p>
      </dgm:t>
    </dgm:pt>
    <dgm:pt modelId="{6388618E-9B03-499E-A3C7-CA8EE9EBE841}" type="sibTrans" cxnId="{5E54E8A0-0B46-4493-BECD-6F0C36AEEEDC}">
      <dgm:prSet/>
      <dgm:spPr/>
      <dgm:t>
        <a:bodyPr/>
        <a:lstStyle/>
        <a:p>
          <a:endParaRPr lang="en-US" sz="1400">
            <a:latin typeface="+mj-lt"/>
          </a:endParaRPr>
        </a:p>
      </dgm:t>
    </dgm:pt>
    <dgm:pt modelId="{73590C12-3DA9-4C95-BCF7-C53CC2D40A07}">
      <dgm:prSet custT="1"/>
      <dgm:spPr>
        <a:xfrm>
          <a:off x="2140435" y="1699641"/>
          <a:ext cx="1800000" cy="2233521"/>
        </a:xfrm>
        <a:prstGeom prst="rect">
          <a:avLst/>
        </a:prstGeom>
        <a:noFill/>
        <a:ln>
          <a:noFill/>
        </a:ln>
        <a:effectLst/>
      </dgm:spPr>
      <dgm:t>
        <a:bodyPr/>
        <a:lstStyle/>
        <a:p>
          <a:pPr>
            <a:lnSpc>
              <a:spcPct val="100000"/>
            </a:lnSpc>
            <a:buNone/>
            <a:defRPr cap="all"/>
          </a:pPr>
          <a:r>
            <a:rPr lang="en-US" sz="1200" b="1" cap="all">
              <a:solidFill>
                <a:srgbClr val="9BBB59">
                  <a:hueOff val="0"/>
                  <a:satOff val="0"/>
                  <a:lumOff val="0"/>
                  <a:alphaOff val="0"/>
                </a:srgbClr>
              </a:solidFill>
              <a:latin typeface="+mj-lt"/>
              <a:ea typeface="+mn-ea"/>
              <a:cs typeface="+mn-cs"/>
            </a:rPr>
            <a:t>Multisectoral service packages</a:t>
          </a:r>
          <a:r>
            <a:rPr lang="en-US" sz="1200" cap="all">
              <a:solidFill>
                <a:srgbClr val="9BBB59">
                  <a:hueOff val="0"/>
                  <a:satOff val="0"/>
                  <a:lumOff val="0"/>
                  <a:alphaOff val="0"/>
                </a:srgbClr>
              </a:solidFill>
              <a:latin typeface="+mj-lt"/>
              <a:ea typeface="+mn-ea"/>
              <a:cs typeface="+mn-cs"/>
            </a:rPr>
            <a:t>: Promote integrated planning and multi-purpose cash assistance.</a:t>
          </a:r>
        </a:p>
      </dgm:t>
    </dgm:pt>
    <dgm:pt modelId="{FF5A1ADB-F33D-4B0C-B5F9-DF9539F9E845}" type="parTrans" cxnId="{EFD1AD92-8614-4FF5-AABF-CEA02E8A7170}">
      <dgm:prSet/>
      <dgm:spPr/>
      <dgm:t>
        <a:bodyPr/>
        <a:lstStyle/>
        <a:p>
          <a:endParaRPr lang="en-US" sz="1400">
            <a:latin typeface="+mj-lt"/>
          </a:endParaRPr>
        </a:p>
      </dgm:t>
    </dgm:pt>
    <dgm:pt modelId="{3D24247E-D87F-453D-9FAA-D15028E6DB02}" type="sibTrans" cxnId="{EFD1AD92-8614-4FF5-AABF-CEA02E8A7170}">
      <dgm:prSet/>
      <dgm:spPr/>
      <dgm:t>
        <a:bodyPr/>
        <a:lstStyle/>
        <a:p>
          <a:endParaRPr lang="en-US" sz="1400">
            <a:latin typeface="+mj-lt"/>
          </a:endParaRPr>
        </a:p>
      </dgm:t>
    </dgm:pt>
    <dgm:pt modelId="{E5D99695-E58C-463B-A3CD-2CB2D0B645E7}">
      <dgm:prSet custT="1"/>
      <dgm:spPr>
        <a:xfrm>
          <a:off x="6370435" y="1699641"/>
          <a:ext cx="1800000" cy="2233521"/>
        </a:xfrm>
        <a:prstGeom prst="rect">
          <a:avLst/>
        </a:prstGeom>
        <a:noFill/>
        <a:ln>
          <a:noFill/>
        </a:ln>
        <a:effectLst/>
      </dgm:spPr>
      <dgm:t>
        <a:bodyPr/>
        <a:lstStyle/>
        <a:p>
          <a:pPr>
            <a:lnSpc>
              <a:spcPct val="100000"/>
            </a:lnSpc>
            <a:buNone/>
            <a:defRPr cap="all"/>
          </a:pPr>
          <a:r>
            <a:rPr lang="en-US" sz="1200" b="1" cap="all">
              <a:solidFill>
                <a:srgbClr val="4BACC6">
                  <a:lumMod val="75000"/>
                </a:srgbClr>
              </a:solidFill>
              <a:latin typeface="+mj-lt"/>
              <a:ea typeface="+mn-ea"/>
              <a:cs typeface="+mn-cs"/>
            </a:rPr>
            <a:t>Area-based coordination</a:t>
          </a:r>
          <a:r>
            <a:rPr lang="en-US" sz="1200" cap="all">
              <a:solidFill>
                <a:srgbClr val="4BACC6">
                  <a:lumMod val="75000"/>
                </a:srgbClr>
              </a:solidFill>
              <a:latin typeface="+mj-lt"/>
              <a:ea typeface="+mn-ea"/>
              <a:cs typeface="+mn-cs"/>
            </a:rPr>
            <a:t>: Enable and Scale up local-level coordination models and link them with national structures.</a:t>
          </a:r>
        </a:p>
      </dgm:t>
    </dgm:pt>
    <dgm:pt modelId="{F4807F46-87C9-409B-ACE2-09A1FA10D2B0}" type="sibTrans" cxnId="{698624A7-D9F8-4938-A108-8FE6AAE28338}">
      <dgm:prSet/>
      <dgm:spPr/>
      <dgm:t>
        <a:bodyPr/>
        <a:lstStyle/>
        <a:p>
          <a:endParaRPr lang="en-US" sz="1400">
            <a:latin typeface="+mj-lt"/>
          </a:endParaRPr>
        </a:p>
      </dgm:t>
    </dgm:pt>
    <dgm:pt modelId="{D687FFF0-C035-43DB-87B9-A6A6F416B1C3}" type="parTrans" cxnId="{698624A7-D9F8-4938-A108-8FE6AAE28338}">
      <dgm:prSet/>
      <dgm:spPr/>
      <dgm:t>
        <a:bodyPr/>
        <a:lstStyle/>
        <a:p>
          <a:endParaRPr lang="en-US" sz="1400">
            <a:latin typeface="+mj-lt"/>
          </a:endParaRPr>
        </a:p>
      </dgm:t>
    </dgm:pt>
    <dgm:pt modelId="{A111C380-B3AE-4C8A-B0D2-A76A02A35D0A}">
      <dgm:prSet custT="1"/>
      <dgm:spPr>
        <a:xfrm>
          <a:off x="4255435" y="1699641"/>
          <a:ext cx="1800000" cy="2233521"/>
        </a:xfrm>
        <a:prstGeom prst="rect">
          <a:avLst/>
        </a:prstGeom>
        <a:noFill/>
        <a:ln>
          <a:noFill/>
        </a:ln>
        <a:effectLst/>
      </dgm:spPr>
      <dgm:t>
        <a:bodyPr/>
        <a:lstStyle/>
        <a:p>
          <a:pPr>
            <a:lnSpc>
              <a:spcPct val="100000"/>
            </a:lnSpc>
            <a:buNone/>
            <a:defRPr cap="all"/>
          </a:pPr>
          <a:r>
            <a:rPr lang="en-US" sz="1200" b="1" cap="all">
              <a:solidFill>
                <a:srgbClr val="8064A2">
                  <a:lumMod val="75000"/>
                </a:srgbClr>
              </a:solidFill>
              <a:latin typeface="+mj-lt"/>
              <a:ea typeface="+mn-ea"/>
              <a:cs typeface="+mn-cs"/>
            </a:rPr>
            <a:t>Co-locate Cluster Coordinators </a:t>
          </a:r>
          <a:r>
            <a:rPr lang="en-US" sz="1200" b="0" cap="all">
              <a:solidFill>
                <a:srgbClr val="8064A2">
                  <a:lumMod val="75000"/>
                </a:srgbClr>
              </a:solidFill>
              <a:latin typeface="+mj-lt"/>
              <a:ea typeface="+mn-ea"/>
              <a:cs typeface="+mn-cs"/>
            </a:rPr>
            <a:t>and have them report with dotted lines to HC (matrix management).</a:t>
          </a:r>
          <a:endParaRPr lang="en-US" sz="1200" cap="all">
            <a:solidFill>
              <a:srgbClr val="8064A2">
                <a:lumMod val="75000"/>
              </a:srgbClr>
            </a:solidFill>
            <a:latin typeface="+mj-lt"/>
            <a:ea typeface="+mn-ea"/>
            <a:cs typeface="+mn-cs"/>
          </a:endParaRPr>
        </a:p>
      </dgm:t>
    </dgm:pt>
    <dgm:pt modelId="{D0E664B1-7158-482B-BBFC-396DF5DB1BB2}" type="parTrans" cxnId="{6649B922-DF48-4FE4-A321-28A75EE75B25}">
      <dgm:prSet/>
      <dgm:spPr/>
      <dgm:t>
        <a:bodyPr/>
        <a:lstStyle/>
        <a:p>
          <a:endParaRPr lang="en-US" sz="1400">
            <a:latin typeface="+mj-lt"/>
          </a:endParaRPr>
        </a:p>
      </dgm:t>
    </dgm:pt>
    <dgm:pt modelId="{A19C2C00-82B3-4793-A102-CF668CE28496}" type="sibTrans" cxnId="{6649B922-DF48-4FE4-A321-28A75EE75B25}">
      <dgm:prSet/>
      <dgm:spPr/>
      <dgm:t>
        <a:bodyPr/>
        <a:lstStyle/>
        <a:p>
          <a:endParaRPr lang="en-US" sz="1400">
            <a:latin typeface="+mj-lt"/>
          </a:endParaRPr>
        </a:p>
      </dgm:t>
    </dgm:pt>
    <dgm:pt modelId="{C544D13C-E03A-4888-9928-4CC51058F671}" type="pres">
      <dgm:prSet presAssocID="{607E5F2A-9C7E-495A-8731-6C1C1DEAC0AC}" presName="root" presStyleCnt="0">
        <dgm:presLayoutVars>
          <dgm:dir/>
          <dgm:resizeHandles val="exact"/>
        </dgm:presLayoutVars>
      </dgm:prSet>
      <dgm:spPr/>
    </dgm:pt>
    <dgm:pt modelId="{CF1A5DFA-F8BC-4359-A8EA-A9E5FCC74CB6}" type="pres">
      <dgm:prSet presAssocID="{2F345FD2-CD3E-4A69-861B-20F209957A41}" presName="compNode" presStyleCnt="0"/>
      <dgm:spPr/>
    </dgm:pt>
    <dgm:pt modelId="{621EE4EC-0FB6-4849-B67F-ECFB3751F46E}" type="pres">
      <dgm:prSet presAssocID="{2F345FD2-CD3E-4A69-861B-20F209957A41}" presName="iconBgRect" presStyleLbl="bgShp" presStyleIdx="0" presStyleCnt="4"/>
      <dgm:spPr>
        <a:xfrm>
          <a:off x="376435" y="259641"/>
          <a:ext cx="1098000" cy="1098000"/>
        </a:xfrm>
        <a:prstGeom prst="ellipse">
          <a:avLst/>
        </a:prstGeom>
        <a:solidFill>
          <a:srgbClr val="C0504D">
            <a:hueOff val="0"/>
            <a:satOff val="0"/>
            <a:lumOff val="0"/>
            <a:alphaOff val="0"/>
          </a:srgbClr>
        </a:solidFill>
        <a:ln>
          <a:noFill/>
        </a:ln>
        <a:effectLst/>
      </dgm:spPr>
    </dgm:pt>
    <dgm:pt modelId="{4C034F62-2EC4-41A1-B900-C45DBBEBF9EE}" type="pres">
      <dgm:prSet presAssocID="{2F345FD2-CD3E-4A69-861B-20F209957A41}" presName="iconRect" presStyleLbl="node1" presStyleIdx="0" presStyleCnt="4"/>
      <dgm:spPr>
        <a:xfrm>
          <a:off x="610435" y="493641"/>
          <a:ext cx="630000" cy="63000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noFill/>
          <a:prstDash val="solid"/>
        </a:ln>
        <a:effectLst/>
      </dgm:spPr>
      <dgm:extLst>
        <a:ext uri="{E40237B7-FDA0-4F09-8148-C483321AD2D9}">
          <dgm14:cNvPr xmlns:dgm14="http://schemas.microsoft.com/office/drawing/2010/diagram" id="0" name="" descr="Server"/>
        </a:ext>
      </dgm:extLst>
    </dgm:pt>
    <dgm:pt modelId="{EE305E05-ECD9-4DBF-BDB5-5FE65BF26B62}" type="pres">
      <dgm:prSet presAssocID="{2F345FD2-CD3E-4A69-861B-20F209957A41}" presName="spaceRect" presStyleCnt="0"/>
      <dgm:spPr/>
    </dgm:pt>
    <dgm:pt modelId="{D5D00347-F22F-401A-9DD3-F8232EBA2CF6}" type="pres">
      <dgm:prSet presAssocID="{2F345FD2-CD3E-4A69-861B-20F209957A41}" presName="textRect" presStyleLbl="revTx" presStyleIdx="0" presStyleCnt="4">
        <dgm:presLayoutVars>
          <dgm:chMax val="1"/>
          <dgm:chPref val="1"/>
        </dgm:presLayoutVars>
      </dgm:prSet>
      <dgm:spPr/>
    </dgm:pt>
    <dgm:pt modelId="{3F3427EC-AF4B-4BE7-A4AB-931502689B94}" type="pres">
      <dgm:prSet presAssocID="{6388618E-9B03-499E-A3C7-CA8EE9EBE841}" presName="sibTrans" presStyleCnt="0"/>
      <dgm:spPr/>
    </dgm:pt>
    <dgm:pt modelId="{9FA5C071-BEAB-4B5B-8D3C-E045D82EA9EA}" type="pres">
      <dgm:prSet presAssocID="{73590C12-3DA9-4C95-BCF7-C53CC2D40A07}" presName="compNode" presStyleCnt="0"/>
      <dgm:spPr/>
    </dgm:pt>
    <dgm:pt modelId="{18EA7F65-FEDB-4B0F-BD2D-62B542DF43E5}" type="pres">
      <dgm:prSet presAssocID="{73590C12-3DA9-4C95-BCF7-C53CC2D40A07}" presName="iconBgRect" presStyleLbl="bgShp" presStyleIdx="1" presStyleCnt="4"/>
      <dgm:spPr>
        <a:xfrm>
          <a:off x="2491435" y="259641"/>
          <a:ext cx="1098000" cy="1098000"/>
        </a:xfrm>
        <a:prstGeom prst="ellipse">
          <a:avLst/>
        </a:prstGeom>
        <a:solidFill>
          <a:srgbClr val="9BBB59">
            <a:hueOff val="0"/>
            <a:satOff val="0"/>
            <a:lumOff val="0"/>
            <a:alphaOff val="0"/>
          </a:srgbClr>
        </a:solidFill>
        <a:ln>
          <a:noFill/>
        </a:ln>
        <a:effectLst/>
      </dgm:spPr>
    </dgm:pt>
    <dgm:pt modelId="{B9756AA7-927C-4482-BED2-C647695D70F0}" type="pres">
      <dgm:prSet presAssocID="{73590C12-3DA9-4C95-BCF7-C53CC2D40A07}" presName="iconRect" presStyleLbl="node1" presStyleIdx="1" presStyleCnt="4"/>
      <dgm:spPr>
        <a:xfrm>
          <a:off x="2725435" y="493641"/>
          <a:ext cx="630000" cy="63000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noFill/>
          <a:prstDash val="solid"/>
        </a:ln>
        <a:effectLst/>
      </dgm:spPr>
      <dgm:extLst>
        <a:ext uri="{E40237B7-FDA0-4F09-8148-C483321AD2D9}">
          <dgm14:cNvPr xmlns:dgm14="http://schemas.microsoft.com/office/drawing/2010/diagram" id="0" name="" descr="Dollar"/>
        </a:ext>
      </dgm:extLst>
    </dgm:pt>
    <dgm:pt modelId="{A27F428C-D322-4DD7-B0E6-211AFA3A1D3D}" type="pres">
      <dgm:prSet presAssocID="{73590C12-3DA9-4C95-BCF7-C53CC2D40A07}" presName="spaceRect" presStyleCnt="0"/>
      <dgm:spPr/>
    </dgm:pt>
    <dgm:pt modelId="{BEE25926-7DED-4608-BA30-F4658DFC464F}" type="pres">
      <dgm:prSet presAssocID="{73590C12-3DA9-4C95-BCF7-C53CC2D40A07}" presName="textRect" presStyleLbl="revTx" presStyleIdx="1" presStyleCnt="4">
        <dgm:presLayoutVars>
          <dgm:chMax val="1"/>
          <dgm:chPref val="1"/>
        </dgm:presLayoutVars>
      </dgm:prSet>
      <dgm:spPr/>
    </dgm:pt>
    <dgm:pt modelId="{3A1FF5E2-2C13-4C9D-A3DF-C5D8DF176B9F}" type="pres">
      <dgm:prSet presAssocID="{3D24247E-D87F-453D-9FAA-D15028E6DB02}" presName="sibTrans" presStyleCnt="0"/>
      <dgm:spPr/>
    </dgm:pt>
    <dgm:pt modelId="{976DA94A-7FC9-447F-938B-2F45B31DE1DB}" type="pres">
      <dgm:prSet presAssocID="{A111C380-B3AE-4C8A-B0D2-A76A02A35D0A}" presName="compNode" presStyleCnt="0"/>
      <dgm:spPr/>
    </dgm:pt>
    <dgm:pt modelId="{5D985118-7B7F-481D-815B-D06903084B34}" type="pres">
      <dgm:prSet presAssocID="{A111C380-B3AE-4C8A-B0D2-A76A02A35D0A}" presName="iconBgRect" presStyleLbl="bgShp" presStyleIdx="2" presStyleCnt="4"/>
      <dgm:spPr>
        <a:xfrm>
          <a:off x="4606435" y="259641"/>
          <a:ext cx="1098000" cy="1098000"/>
        </a:xfrm>
        <a:prstGeom prst="ellipse">
          <a:avLst/>
        </a:prstGeom>
        <a:solidFill>
          <a:srgbClr val="8064A2">
            <a:hueOff val="0"/>
            <a:satOff val="0"/>
            <a:lumOff val="0"/>
            <a:alphaOff val="0"/>
          </a:srgbClr>
        </a:solidFill>
        <a:ln>
          <a:noFill/>
        </a:ln>
        <a:effectLst/>
      </dgm:spPr>
    </dgm:pt>
    <dgm:pt modelId="{DE7E6455-C9F2-4E13-BF2F-C2DC4512D17A}" type="pres">
      <dgm:prSet presAssocID="{A111C380-B3AE-4C8A-B0D2-A76A02A35D0A}" presName="iconRect" presStyleLbl="node1" presStyleIdx="2" presStyleCnt="4"/>
      <dgm:spPr>
        <a:xfrm>
          <a:off x="4840435" y="493641"/>
          <a:ext cx="630000" cy="630000"/>
        </a:xfrm>
        <a:prstGeom prst="rect">
          <a:avLst/>
        </a:prstGeom>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ln w="25400" cap="flat" cmpd="sng" algn="ctr">
          <a:solidFill>
            <a:sysClr val="window" lastClr="FFFFFF">
              <a:alpha val="0"/>
              <a:hueOff val="0"/>
              <a:satOff val="0"/>
              <a:lumOff val="0"/>
              <a:alphaOff val="0"/>
            </a:sysClr>
          </a:solidFill>
          <a:prstDash val="solid"/>
        </a:ln>
        <a:effectLst/>
      </dgm:spPr>
      <dgm:extLst>
        <a:ext uri="{E40237B7-FDA0-4F09-8148-C483321AD2D9}">
          <dgm14:cNvPr xmlns:dgm14="http://schemas.microsoft.com/office/drawing/2010/diagram" id="0" name="" descr="Group of men with solid fill"/>
        </a:ext>
      </dgm:extLst>
    </dgm:pt>
    <dgm:pt modelId="{39ABAE81-FED7-4EB3-A1A7-6A1C5F9152F1}" type="pres">
      <dgm:prSet presAssocID="{A111C380-B3AE-4C8A-B0D2-A76A02A35D0A}" presName="spaceRect" presStyleCnt="0"/>
      <dgm:spPr/>
    </dgm:pt>
    <dgm:pt modelId="{F250DDCD-31CB-4962-A26D-D1347E773C26}" type="pres">
      <dgm:prSet presAssocID="{A111C380-B3AE-4C8A-B0D2-A76A02A35D0A}" presName="textRect" presStyleLbl="revTx" presStyleIdx="2" presStyleCnt="4">
        <dgm:presLayoutVars>
          <dgm:chMax val="1"/>
          <dgm:chPref val="1"/>
        </dgm:presLayoutVars>
      </dgm:prSet>
      <dgm:spPr/>
    </dgm:pt>
    <dgm:pt modelId="{1D52E597-5D33-41D7-8A0D-10FDF21A2A66}" type="pres">
      <dgm:prSet presAssocID="{A19C2C00-82B3-4793-A102-CF668CE28496}" presName="sibTrans" presStyleCnt="0"/>
      <dgm:spPr/>
    </dgm:pt>
    <dgm:pt modelId="{BA28DBAD-225B-42B0-9FAF-63947B3DFD25}" type="pres">
      <dgm:prSet presAssocID="{E5D99695-E58C-463B-A3CD-2CB2D0B645E7}" presName="compNode" presStyleCnt="0"/>
      <dgm:spPr/>
    </dgm:pt>
    <dgm:pt modelId="{F728B87F-5544-4E22-9993-DED672C27276}" type="pres">
      <dgm:prSet presAssocID="{E5D99695-E58C-463B-A3CD-2CB2D0B645E7}" presName="iconBgRect" presStyleLbl="bgShp" presStyleIdx="3" presStyleCnt="4"/>
      <dgm:spPr>
        <a:xfrm>
          <a:off x="6721435" y="259641"/>
          <a:ext cx="1098000" cy="1098000"/>
        </a:xfrm>
        <a:prstGeom prst="ellipse">
          <a:avLst/>
        </a:prstGeom>
        <a:solidFill>
          <a:srgbClr val="4BACC6">
            <a:hueOff val="0"/>
            <a:satOff val="0"/>
            <a:lumOff val="0"/>
            <a:alphaOff val="0"/>
          </a:srgbClr>
        </a:solidFill>
        <a:ln>
          <a:noFill/>
        </a:ln>
        <a:effectLst/>
      </dgm:spPr>
    </dgm:pt>
    <dgm:pt modelId="{4F7F9E49-0F98-46C8-B3DC-AEED10ECF570}" type="pres">
      <dgm:prSet presAssocID="{E5D99695-E58C-463B-A3CD-2CB2D0B645E7}" presName="iconRect" presStyleLbl="node1" presStyleIdx="3" presStyleCnt="4"/>
      <dgm:spPr>
        <a:xfrm>
          <a:off x="6955435" y="493641"/>
          <a:ext cx="630000" cy="630000"/>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25400" cap="flat" cmpd="sng" algn="ctr">
          <a:noFill/>
          <a:prstDash val="solid"/>
        </a:ln>
        <a:effectLst/>
      </dgm:spPr>
      <dgm:extLst>
        <a:ext uri="{E40237B7-FDA0-4F09-8148-C483321AD2D9}">
          <dgm14:cNvPr xmlns:dgm14="http://schemas.microsoft.com/office/drawing/2010/diagram" id="0" name="" descr="Flowchart"/>
        </a:ext>
      </dgm:extLst>
    </dgm:pt>
    <dgm:pt modelId="{3A5AE5F5-374F-47DC-97B2-ADEED253F497}" type="pres">
      <dgm:prSet presAssocID="{E5D99695-E58C-463B-A3CD-2CB2D0B645E7}" presName="spaceRect" presStyleCnt="0"/>
      <dgm:spPr/>
    </dgm:pt>
    <dgm:pt modelId="{D1C57883-7EE6-4693-9AE5-025514B13278}" type="pres">
      <dgm:prSet presAssocID="{E5D99695-E58C-463B-A3CD-2CB2D0B645E7}" presName="textRect" presStyleLbl="revTx" presStyleIdx="3" presStyleCnt="4">
        <dgm:presLayoutVars>
          <dgm:chMax val="1"/>
          <dgm:chPref val="1"/>
        </dgm:presLayoutVars>
      </dgm:prSet>
      <dgm:spPr/>
    </dgm:pt>
  </dgm:ptLst>
  <dgm:cxnLst>
    <dgm:cxn modelId="{737C1D0D-61F7-4C0B-A98E-645B6B0B46FF}" type="presOf" srcId="{607E5F2A-9C7E-495A-8731-6C1C1DEAC0AC}" destId="{C544D13C-E03A-4888-9928-4CC51058F671}" srcOrd="0" destOrd="0" presId="urn:microsoft.com/office/officeart/2018/5/layout/IconCircleLabelList"/>
    <dgm:cxn modelId="{6649B922-DF48-4FE4-A321-28A75EE75B25}" srcId="{607E5F2A-9C7E-495A-8731-6C1C1DEAC0AC}" destId="{A111C380-B3AE-4C8A-B0D2-A76A02A35D0A}" srcOrd="2" destOrd="0" parTransId="{D0E664B1-7158-482B-BBFC-396DF5DB1BB2}" sibTransId="{A19C2C00-82B3-4793-A102-CF668CE28496}"/>
    <dgm:cxn modelId="{FD214457-8193-4FBE-BFF5-0B09AA33B546}" type="presOf" srcId="{A111C380-B3AE-4C8A-B0D2-A76A02A35D0A}" destId="{F250DDCD-31CB-4962-A26D-D1347E773C26}" srcOrd="0" destOrd="0" presId="urn:microsoft.com/office/officeart/2018/5/layout/IconCircleLabelList"/>
    <dgm:cxn modelId="{ABD05D6F-DC70-47D0-9C96-B6D2BC8AA7A6}" type="presOf" srcId="{E5D99695-E58C-463B-A3CD-2CB2D0B645E7}" destId="{D1C57883-7EE6-4693-9AE5-025514B13278}" srcOrd="0" destOrd="0" presId="urn:microsoft.com/office/officeart/2018/5/layout/IconCircleLabelList"/>
    <dgm:cxn modelId="{EFD1AD92-8614-4FF5-AABF-CEA02E8A7170}" srcId="{607E5F2A-9C7E-495A-8731-6C1C1DEAC0AC}" destId="{73590C12-3DA9-4C95-BCF7-C53CC2D40A07}" srcOrd="1" destOrd="0" parTransId="{FF5A1ADB-F33D-4B0C-B5F9-DF9539F9E845}" sibTransId="{3D24247E-D87F-453D-9FAA-D15028E6DB02}"/>
    <dgm:cxn modelId="{3026F897-35E5-4C6D-B41D-35BF33F54187}" type="presOf" srcId="{2F345FD2-CD3E-4A69-861B-20F209957A41}" destId="{D5D00347-F22F-401A-9DD3-F8232EBA2CF6}" srcOrd="0" destOrd="0" presId="urn:microsoft.com/office/officeart/2018/5/layout/IconCircleLabelList"/>
    <dgm:cxn modelId="{5E54E8A0-0B46-4493-BECD-6F0C36AEEEDC}" srcId="{607E5F2A-9C7E-495A-8731-6C1C1DEAC0AC}" destId="{2F345FD2-CD3E-4A69-861B-20F209957A41}" srcOrd="0" destOrd="0" parTransId="{830FCFC5-433C-4494-B3A7-90654F204841}" sibTransId="{6388618E-9B03-499E-A3C7-CA8EE9EBE841}"/>
    <dgm:cxn modelId="{698624A7-D9F8-4938-A108-8FE6AAE28338}" srcId="{607E5F2A-9C7E-495A-8731-6C1C1DEAC0AC}" destId="{E5D99695-E58C-463B-A3CD-2CB2D0B645E7}" srcOrd="3" destOrd="0" parTransId="{D687FFF0-C035-43DB-87B9-A6A6F416B1C3}" sibTransId="{F4807F46-87C9-409B-ACE2-09A1FA10D2B0}"/>
    <dgm:cxn modelId="{C07E9BF8-0221-4002-BB3C-74DCA8A6D33F}" type="presOf" srcId="{73590C12-3DA9-4C95-BCF7-C53CC2D40A07}" destId="{BEE25926-7DED-4608-BA30-F4658DFC464F}" srcOrd="0" destOrd="0" presId="urn:microsoft.com/office/officeart/2018/5/layout/IconCircleLabelList"/>
    <dgm:cxn modelId="{76D198F7-3AB8-47CB-A755-52A89F42F231}" type="presParOf" srcId="{C544D13C-E03A-4888-9928-4CC51058F671}" destId="{CF1A5DFA-F8BC-4359-A8EA-A9E5FCC74CB6}" srcOrd="0" destOrd="0" presId="urn:microsoft.com/office/officeart/2018/5/layout/IconCircleLabelList"/>
    <dgm:cxn modelId="{051DDF5E-9C56-48B3-96A0-FF0FA5B7A7B9}" type="presParOf" srcId="{CF1A5DFA-F8BC-4359-A8EA-A9E5FCC74CB6}" destId="{621EE4EC-0FB6-4849-B67F-ECFB3751F46E}" srcOrd="0" destOrd="0" presId="urn:microsoft.com/office/officeart/2018/5/layout/IconCircleLabelList"/>
    <dgm:cxn modelId="{01A790C4-9463-4D7B-BB2C-8D9AF87F13C1}" type="presParOf" srcId="{CF1A5DFA-F8BC-4359-A8EA-A9E5FCC74CB6}" destId="{4C034F62-2EC4-41A1-B900-C45DBBEBF9EE}" srcOrd="1" destOrd="0" presId="urn:microsoft.com/office/officeart/2018/5/layout/IconCircleLabelList"/>
    <dgm:cxn modelId="{0BCB2EBF-6E42-4FF1-B60A-6F7B214FEFEA}" type="presParOf" srcId="{CF1A5DFA-F8BC-4359-A8EA-A9E5FCC74CB6}" destId="{EE305E05-ECD9-4DBF-BDB5-5FE65BF26B62}" srcOrd="2" destOrd="0" presId="urn:microsoft.com/office/officeart/2018/5/layout/IconCircleLabelList"/>
    <dgm:cxn modelId="{02C409C0-8557-402C-9765-C3872ED6164A}" type="presParOf" srcId="{CF1A5DFA-F8BC-4359-A8EA-A9E5FCC74CB6}" destId="{D5D00347-F22F-401A-9DD3-F8232EBA2CF6}" srcOrd="3" destOrd="0" presId="urn:microsoft.com/office/officeart/2018/5/layout/IconCircleLabelList"/>
    <dgm:cxn modelId="{4537F549-D921-4499-BF35-EB78A5015655}" type="presParOf" srcId="{C544D13C-E03A-4888-9928-4CC51058F671}" destId="{3F3427EC-AF4B-4BE7-A4AB-931502689B94}" srcOrd="1" destOrd="0" presId="urn:microsoft.com/office/officeart/2018/5/layout/IconCircleLabelList"/>
    <dgm:cxn modelId="{F636112D-D800-41E4-94B9-BA884CE8759C}" type="presParOf" srcId="{C544D13C-E03A-4888-9928-4CC51058F671}" destId="{9FA5C071-BEAB-4B5B-8D3C-E045D82EA9EA}" srcOrd="2" destOrd="0" presId="urn:microsoft.com/office/officeart/2018/5/layout/IconCircleLabelList"/>
    <dgm:cxn modelId="{B450C88B-5ABC-45B0-8CFB-90DE0D053A46}" type="presParOf" srcId="{9FA5C071-BEAB-4B5B-8D3C-E045D82EA9EA}" destId="{18EA7F65-FEDB-4B0F-BD2D-62B542DF43E5}" srcOrd="0" destOrd="0" presId="urn:microsoft.com/office/officeart/2018/5/layout/IconCircleLabelList"/>
    <dgm:cxn modelId="{61DF3AB4-50CC-40D3-AA80-6B9E28C5C9F3}" type="presParOf" srcId="{9FA5C071-BEAB-4B5B-8D3C-E045D82EA9EA}" destId="{B9756AA7-927C-4482-BED2-C647695D70F0}" srcOrd="1" destOrd="0" presId="urn:microsoft.com/office/officeart/2018/5/layout/IconCircleLabelList"/>
    <dgm:cxn modelId="{FDA73B0D-7612-48D7-8F40-935CDFBF3C28}" type="presParOf" srcId="{9FA5C071-BEAB-4B5B-8D3C-E045D82EA9EA}" destId="{A27F428C-D322-4DD7-B0E6-211AFA3A1D3D}" srcOrd="2" destOrd="0" presId="urn:microsoft.com/office/officeart/2018/5/layout/IconCircleLabelList"/>
    <dgm:cxn modelId="{1D623BE5-0859-472B-90AD-B3C94FA73224}" type="presParOf" srcId="{9FA5C071-BEAB-4B5B-8D3C-E045D82EA9EA}" destId="{BEE25926-7DED-4608-BA30-F4658DFC464F}" srcOrd="3" destOrd="0" presId="urn:microsoft.com/office/officeart/2018/5/layout/IconCircleLabelList"/>
    <dgm:cxn modelId="{C0A39200-A387-4AAA-8250-5F5F31EAB898}" type="presParOf" srcId="{C544D13C-E03A-4888-9928-4CC51058F671}" destId="{3A1FF5E2-2C13-4C9D-A3DF-C5D8DF176B9F}" srcOrd="3" destOrd="0" presId="urn:microsoft.com/office/officeart/2018/5/layout/IconCircleLabelList"/>
    <dgm:cxn modelId="{591188EF-3535-4610-BE46-CE1D25A12126}" type="presParOf" srcId="{C544D13C-E03A-4888-9928-4CC51058F671}" destId="{976DA94A-7FC9-447F-938B-2F45B31DE1DB}" srcOrd="4" destOrd="0" presId="urn:microsoft.com/office/officeart/2018/5/layout/IconCircleLabelList"/>
    <dgm:cxn modelId="{6750415E-3D6A-48CB-ACA2-F1A0B5E88BDC}" type="presParOf" srcId="{976DA94A-7FC9-447F-938B-2F45B31DE1DB}" destId="{5D985118-7B7F-481D-815B-D06903084B34}" srcOrd="0" destOrd="0" presId="urn:microsoft.com/office/officeart/2018/5/layout/IconCircleLabelList"/>
    <dgm:cxn modelId="{7641D97C-D28A-4304-B5EF-30D75D8CE9A0}" type="presParOf" srcId="{976DA94A-7FC9-447F-938B-2F45B31DE1DB}" destId="{DE7E6455-C9F2-4E13-BF2F-C2DC4512D17A}" srcOrd="1" destOrd="0" presId="urn:microsoft.com/office/officeart/2018/5/layout/IconCircleLabelList"/>
    <dgm:cxn modelId="{B6D31100-FC3D-4B86-8E5C-8B1EF3A44FCB}" type="presParOf" srcId="{976DA94A-7FC9-447F-938B-2F45B31DE1DB}" destId="{39ABAE81-FED7-4EB3-A1A7-6A1C5F9152F1}" srcOrd="2" destOrd="0" presId="urn:microsoft.com/office/officeart/2018/5/layout/IconCircleLabelList"/>
    <dgm:cxn modelId="{AF890244-6801-4168-A0FD-41005A33BE46}" type="presParOf" srcId="{976DA94A-7FC9-447F-938B-2F45B31DE1DB}" destId="{F250DDCD-31CB-4962-A26D-D1347E773C26}" srcOrd="3" destOrd="0" presId="urn:microsoft.com/office/officeart/2018/5/layout/IconCircleLabelList"/>
    <dgm:cxn modelId="{0CFD8A38-94BE-4152-B671-1BC049DB1510}" type="presParOf" srcId="{C544D13C-E03A-4888-9928-4CC51058F671}" destId="{1D52E597-5D33-41D7-8A0D-10FDF21A2A66}" srcOrd="5" destOrd="0" presId="urn:microsoft.com/office/officeart/2018/5/layout/IconCircleLabelList"/>
    <dgm:cxn modelId="{509723BD-9103-462E-85AA-82B5FD1A403E}" type="presParOf" srcId="{C544D13C-E03A-4888-9928-4CC51058F671}" destId="{BA28DBAD-225B-42B0-9FAF-63947B3DFD25}" srcOrd="6" destOrd="0" presId="urn:microsoft.com/office/officeart/2018/5/layout/IconCircleLabelList"/>
    <dgm:cxn modelId="{3AC5690B-AAC4-4F9E-85EF-AE9D4E12DD4D}" type="presParOf" srcId="{BA28DBAD-225B-42B0-9FAF-63947B3DFD25}" destId="{F728B87F-5544-4E22-9993-DED672C27276}" srcOrd="0" destOrd="0" presId="urn:microsoft.com/office/officeart/2018/5/layout/IconCircleLabelList"/>
    <dgm:cxn modelId="{E211E451-213E-4D90-B477-DEA1930950C2}" type="presParOf" srcId="{BA28DBAD-225B-42B0-9FAF-63947B3DFD25}" destId="{4F7F9E49-0F98-46C8-B3DC-AEED10ECF570}" srcOrd="1" destOrd="0" presId="urn:microsoft.com/office/officeart/2018/5/layout/IconCircleLabelList"/>
    <dgm:cxn modelId="{02F77671-59C6-4490-A389-92AAF14E4286}" type="presParOf" srcId="{BA28DBAD-225B-42B0-9FAF-63947B3DFD25}" destId="{3A5AE5F5-374F-47DC-97B2-ADEED253F497}" srcOrd="2" destOrd="0" presId="urn:microsoft.com/office/officeart/2018/5/layout/IconCircleLabelList"/>
    <dgm:cxn modelId="{E7594B1E-F1EF-4BF5-BE5D-7EC99BF9267F}" type="presParOf" srcId="{BA28DBAD-225B-42B0-9FAF-63947B3DFD25}" destId="{D1C57883-7EE6-4693-9AE5-025514B13278}" srcOrd="3" destOrd="0" presId="urn:microsoft.com/office/officeart/2018/5/layout/IconCircle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5809B38-9F46-4CEE-B0FE-72AFAA0974EE}">
      <dsp:nvSpPr>
        <dsp:cNvPr id="0" name=""/>
        <dsp:cNvSpPr/>
      </dsp:nvSpPr>
      <dsp:spPr>
        <a:xfrm>
          <a:off x="2107599" y="1970"/>
          <a:ext cx="8430398" cy="1020701"/>
        </a:xfrm>
        <a:prstGeom prst="rect">
          <a:avLst/>
        </a:prstGeom>
        <a:solidFill>
          <a:schemeClr val="accent2">
            <a:tint val="40000"/>
            <a:alpha val="90000"/>
            <a:hueOff val="0"/>
            <a:satOff val="0"/>
            <a:lumOff val="0"/>
            <a:alphaOff val="0"/>
          </a:schemeClr>
        </a:solidFill>
        <a:ln w="1905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63573" tIns="259258" rIns="163573" bIns="259258" numCol="1" spcCol="1270" anchor="ctr" anchorCtr="0">
          <a:noAutofit/>
        </a:bodyPr>
        <a:lstStyle/>
        <a:p>
          <a:pPr marL="0" lvl="0" indent="0" algn="l" defTabSz="800100">
            <a:lnSpc>
              <a:spcPct val="90000"/>
            </a:lnSpc>
            <a:spcBef>
              <a:spcPct val="0"/>
            </a:spcBef>
            <a:spcAft>
              <a:spcPct val="35000"/>
            </a:spcAft>
            <a:buNone/>
          </a:pPr>
          <a:r>
            <a:rPr lang="en-US" sz="1800" b="0" i="0" kern="1200" dirty="0">
              <a:latin typeface="+mn-lt"/>
              <a:ea typeface="+mn-ea"/>
              <a:cs typeface="+mn-cs"/>
            </a:rPr>
            <a:t>Build on and strengthen </a:t>
          </a:r>
          <a:r>
            <a:rPr lang="en-US" sz="1800" b="1" i="0" kern="1200" dirty="0">
              <a:latin typeface="+mn-lt"/>
              <a:ea typeface="+mn-ea"/>
              <a:cs typeface="+mn-cs"/>
            </a:rPr>
            <a:t>existing national coordination structures and systems</a:t>
          </a:r>
          <a:r>
            <a:rPr lang="en-US" sz="1800" b="0" i="0" kern="1200" dirty="0">
              <a:latin typeface="+mn-lt"/>
              <a:ea typeface="+mn-ea"/>
              <a:cs typeface="+mn-cs"/>
            </a:rPr>
            <a:t> when possible </a:t>
          </a:r>
          <a:endParaRPr lang="en-US" sz="1800" kern="1200" dirty="0">
            <a:latin typeface="+mn-lt"/>
            <a:ea typeface="+mn-ea"/>
            <a:cs typeface="+mn-cs"/>
          </a:endParaRPr>
        </a:p>
      </dsp:txBody>
      <dsp:txXfrm>
        <a:off x="2107599" y="1970"/>
        <a:ext cx="8430398" cy="1020701"/>
      </dsp:txXfrm>
    </dsp:sp>
    <dsp:sp modelId="{498209D6-F76A-4A3B-9454-38DAF58767C1}">
      <dsp:nvSpPr>
        <dsp:cNvPr id="0" name=""/>
        <dsp:cNvSpPr/>
      </dsp:nvSpPr>
      <dsp:spPr>
        <a:xfrm>
          <a:off x="0" y="0"/>
          <a:ext cx="2107599" cy="1020701"/>
        </a:xfrm>
        <a:prstGeom prst="rect">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1527" tIns="100823" rIns="111527" bIns="100823" numCol="1" spcCol="1270" anchor="ctr" anchorCtr="0">
          <a:noAutofit/>
        </a:bodyPr>
        <a:lstStyle/>
        <a:p>
          <a:pPr marL="0" lvl="0" indent="0" algn="ctr" defTabSz="800100">
            <a:lnSpc>
              <a:spcPct val="90000"/>
            </a:lnSpc>
            <a:spcBef>
              <a:spcPct val="0"/>
            </a:spcBef>
            <a:spcAft>
              <a:spcPct val="35000"/>
            </a:spcAft>
            <a:buNone/>
          </a:pPr>
          <a:r>
            <a:rPr lang="en-US" sz="1800" kern="1200">
              <a:latin typeface="+mn-lt"/>
              <a:ea typeface="+mn-ea"/>
              <a:cs typeface="+mn-cs"/>
            </a:rPr>
            <a:t>Build</a:t>
          </a:r>
        </a:p>
      </dsp:txBody>
      <dsp:txXfrm>
        <a:off x="0" y="0"/>
        <a:ext cx="2107599" cy="1020701"/>
      </dsp:txXfrm>
    </dsp:sp>
    <dsp:sp modelId="{0ED0D669-E6D5-4BC2-A369-1AC6948D7BD5}">
      <dsp:nvSpPr>
        <dsp:cNvPr id="0" name=""/>
        <dsp:cNvSpPr/>
      </dsp:nvSpPr>
      <dsp:spPr>
        <a:xfrm>
          <a:off x="2107599" y="1083914"/>
          <a:ext cx="8430398" cy="1020701"/>
        </a:xfrm>
        <a:prstGeom prst="rect">
          <a:avLst/>
        </a:prstGeom>
        <a:solidFill>
          <a:schemeClr val="accent2">
            <a:tint val="40000"/>
            <a:alpha val="90000"/>
            <a:hueOff val="2244908"/>
            <a:satOff val="-20744"/>
            <a:lumOff val="-2338"/>
            <a:alphaOff val="0"/>
          </a:schemeClr>
        </a:solidFill>
        <a:ln w="19050" cap="flat" cmpd="sng" algn="ctr">
          <a:solidFill>
            <a:schemeClr val="accent2">
              <a:tint val="40000"/>
              <a:alpha val="90000"/>
              <a:hueOff val="2244908"/>
              <a:satOff val="-20744"/>
              <a:lumOff val="-2338"/>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63573" tIns="259258" rIns="163573" bIns="259258" numCol="1" spcCol="1270" anchor="ctr" anchorCtr="0">
          <a:noAutofit/>
        </a:bodyPr>
        <a:lstStyle/>
        <a:p>
          <a:pPr marL="0" lvl="0" indent="0" algn="l" defTabSz="800100">
            <a:lnSpc>
              <a:spcPct val="90000"/>
            </a:lnSpc>
            <a:spcBef>
              <a:spcPct val="0"/>
            </a:spcBef>
            <a:spcAft>
              <a:spcPct val="35000"/>
            </a:spcAft>
            <a:buNone/>
          </a:pPr>
          <a:r>
            <a:rPr lang="en-US" sz="1800" b="1" kern="1200">
              <a:latin typeface="+mn-lt"/>
              <a:ea typeface="+mn-ea"/>
              <a:cs typeface="+mn-cs"/>
            </a:rPr>
            <a:t>Unified frameworks:</a:t>
          </a:r>
          <a:r>
            <a:rPr lang="en-US" sz="1800" kern="1200">
              <a:latin typeface="+mn-lt"/>
              <a:ea typeface="+mn-ea"/>
              <a:cs typeface="+mn-cs"/>
            </a:rPr>
            <a:t> Integrate various people-centered strategies and existing IASC policies into a single, cohesive framework at the national level.</a:t>
          </a:r>
        </a:p>
      </dsp:txBody>
      <dsp:txXfrm>
        <a:off x="2107599" y="1083914"/>
        <a:ext cx="8430398" cy="1020701"/>
      </dsp:txXfrm>
    </dsp:sp>
    <dsp:sp modelId="{5E8D1883-1467-40DB-B320-C626B132B426}">
      <dsp:nvSpPr>
        <dsp:cNvPr id="0" name=""/>
        <dsp:cNvSpPr/>
      </dsp:nvSpPr>
      <dsp:spPr>
        <a:xfrm>
          <a:off x="0" y="1083914"/>
          <a:ext cx="2107599" cy="1020701"/>
        </a:xfrm>
        <a:prstGeom prst="rect">
          <a:avLst/>
        </a:prstGeom>
        <a:solidFill>
          <a:schemeClr val="accent2">
            <a:hueOff val="2147871"/>
            <a:satOff val="-6164"/>
            <a:lumOff val="-9870"/>
            <a:alphaOff val="0"/>
          </a:schemeClr>
        </a:solidFill>
        <a:ln w="19050" cap="flat" cmpd="sng" algn="ctr">
          <a:solidFill>
            <a:schemeClr val="accent2">
              <a:hueOff val="2147871"/>
              <a:satOff val="-6164"/>
              <a:lumOff val="-987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1527" tIns="100823" rIns="111527" bIns="100823" numCol="1" spcCol="1270" anchor="ctr" anchorCtr="0">
          <a:noAutofit/>
        </a:bodyPr>
        <a:lstStyle/>
        <a:p>
          <a:pPr marL="0" lvl="0" indent="0" algn="ctr" defTabSz="800100">
            <a:lnSpc>
              <a:spcPct val="90000"/>
            </a:lnSpc>
            <a:spcBef>
              <a:spcPct val="0"/>
            </a:spcBef>
            <a:spcAft>
              <a:spcPct val="35000"/>
            </a:spcAft>
            <a:buNone/>
          </a:pPr>
          <a:r>
            <a:rPr lang="en-US" sz="1800" kern="1200">
              <a:latin typeface="+mn-lt"/>
              <a:ea typeface="+mn-ea"/>
              <a:cs typeface="+mn-cs"/>
            </a:rPr>
            <a:t>Integrate</a:t>
          </a:r>
        </a:p>
      </dsp:txBody>
      <dsp:txXfrm>
        <a:off x="0" y="1083914"/>
        <a:ext cx="2107599" cy="1020701"/>
      </dsp:txXfrm>
    </dsp:sp>
    <dsp:sp modelId="{D39F6041-5CD6-48B1-81A7-DFD07A6B2597}">
      <dsp:nvSpPr>
        <dsp:cNvPr id="0" name=""/>
        <dsp:cNvSpPr/>
      </dsp:nvSpPr>
      <dsp:spPr>
        <a:xfrm>
          <a:off x="2107599" y="2165857"/>
          <a:ext cx="8430398" cy="1020701"/>
        </a:xfrm>
        <a:prstGeom prst="rect">
          <a:avLst/>
        </a:prstGeom>
        <a:solidFill>
          <a:schemeClr val="accent2">
            <a:tint val="40000"/>
            <a:alpha val="90000"/>
            <a:hueOff val="4489816"/>
            <a:satOff val="-41488"/>
            <a:lumOff val="-4677"/>
            <a:alphaOff val="0"/>
          </a:schemeClr>
        </a:solidFill>
        <a:ln w="19050" cap="flat" cmpd="sng" algn="ctr">
          <a:solidFill>
            <a:schemeClr val="accent2">
              <a:tint val="40000"/>
              <a:alpha val="90000"/>
              <a:hueOff val="4489816"/>
              <a:satOff val="-41488"/>
              <a:lumOff val="-4677"/>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63573" tIns="259258" rIns="163573" bIns="259258" numCol="1" spcCol="1270" anchor="ctr" anchorCtr="0">
          <a:noAutofit/>
        </a:bodyPr>
        <a:lstStyle/>
        <a:p>
          <a:pPr marL="0" lvl="0" indent="0" algn="l" defTabSz="800100">
            <a:lnSpc>
              <a:spcPct val="90000"/>
            </a:lnSpc>
            <a:spcBef>
              <a:spcPct val="0"/>
            </a:spcBef>
            <a:spcAft>
              <a:spcPct val="35000"/>
            </a:spcAft>
            <a:buSzPts val="1000"/>
            <a:buFont typeface="Arial"/>
            <a:buNone/>
          </a:pPr>
          <a:r>
            <a:rPr lang="en-US" sz="1800" kern="1200">
              <a:latin typeface="+mn-lt"/>
              <a:ea typeface="+mn-ea"/>
              <a:cs typeface="+mn-cs"/>
            </a:rPr>
            <a:t>At country level, where appropriate, </a:t>
          </a:r>
          <a:r>
            <a:rPr lang="en-US" sz="1800" b="1" i="0" kern="1200">
              <a:latin typeface="+mn-lt"/>
              <a:ea typeface="+mn-ea"/>
              <a:cs typeface="+mn-cs"/>
            </a:rPr>
            <a:t>co-leadership</a:t>
          </a:r>
          <a:r>
            <a:rPr lang="en-US" sz="1800" kern="1200">
              <a:latin typeface="+mn-lt"/>
              <a:ea typeface="+mn-ea"/>
              <a:cs typeface="+mn-cs"/>
            </a:rPr>
            <a:t> with local entities (authorities/civil society) should be considered. </a:t>
          </a:r>
        </a:p>
      </dsp:txBody>
      <dsp:txXfrm>
        <a:off x="2107599" y="2165857"/>
        <a:ext cx="8430398" cy="1020701"/>
      </dsp:txXfrm>
    </dsp:sp>
    <dsp:sp modelId="{8E391547-3F01-41BD-8F19-9C7A32E549B3}">
      <dsp:nvSpPr>
        <dsp:cNvPr id="0" name=""/>
        <dsp:cNvSpPr/>
      </dsp:nvSpPr>
      <dsp:spPr>
        <a:xfrm>
          <a:off x="0" y="2165857"/>
          <a:ext cx="2107599" cy="1020701"/>
        </a:xfrm>
        <a:prstGeom prst="rect">
          <a:avLst/>
        </a:prstGeom>
        <a:solidFill>
          <a:schemeClr val="accent2">
            <a:hueOff val="4295742"/>
            <a:satOff val="-12329"/>
            <a:lumOff val="-19739"/>
            <a:alphaOff val="0"/>
          </a:schemeClr>
        </a:solidFill>
        <a:ln w="19050" cap="flat" cmpd="sng" algn="ctr">
          <a:solidFill>
            <a:schemeClr val="accent2">
              <a:hueOff val="4295742"/>
              <a:satOff val="-12329"/>
              <a:lumOff val="-19739"/>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1527" tIns="100823" rIns="111527" bIns="100823" numCol="1" spcCol="1270" anchor="ctr" anchorCtr="0">
          <a:noAutofit/>
        </a:bodyPr>
        <a:lstStyle/>
        <a:p>
          <a:pPr marL="0" lvl="0" indent="0" algn="ctr" defTabSz="800100">
            <a:lnSpc>
              <a:spcPct val="90000"/>
            </a:lnSpc>
            <a:spcBef>
              <a:spcPct val="0"/>
            </a:spcBef>
            <a:spcAft>
              <a:spcPct val="35000"/>
            </a:spcAft>
            <a:buNone/>
          </a:pPr>
          <a:r>
            <a:rPr lang="en-US" sz="1800" kern="1200">
              <a:latin typeface="+mn-lt"/>
              <a:ea typeface="+mn-ea"/>
              <a:cs typeface="+mn-cs"/>
            </a:rPr>
            <a:t>Co-lead</a:t>
          </a:r>
        </a:p>
      </dsp:txBody>
      <dsp:txXfrm>
        <a:off x="0" y="2165857"/>
        <a:ext cx="2107599" cy="1020701"/>
      </dsp:txXfrm>
    </dsp:sp>
    <dsp:sp modelId="{5DBD1796-A1ED-4B73-8A2E-216E4164B76F}">
      <dsp:nvSpPr>
        <dsp:cNvPr id="0" name=""/>
        <dsp:cNvSpPr/>
      </dsp:nvSpPr>
      <dsp:spPr>
        <a:xfrm>
          <a:off x="2107599" y="3247801"/>
          <a:ext cx="8430398" cy="1020701"/>
        </a:xfrm>
        <a:prstGeom prst="rect">
          <a:avLst/>
        </a:prstGeom>
        <a:solidFill>
          <a:schemeClr val="accent2">
            <a:tint val="40000"/>
            <a:alpha val="90000"/>
            <a:hueOff val="6734724"/>
            <a:satOff val="-62232"/>
            <a:lumOff val="-7015"/>
            <a:alphaOff val="0"/>
          </a:schemeClr>
        </a:solidFill>
        <a:ln w="19050" cap="flat" cmpd="sng" algn="ctr">
          <a:solidFill>
            <a:schemeClr val="accent2">
              <a:tint val="40000"/>
              <a:alpha val="90000"/>
              <a:hueOff val="6734724"/>
              <a:satOff val="-62232"/>
              <a:lumOff val="-7015"/>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63573" tIns="259258" rIns="163573" bIns="259258" numCol="1" spcCol="1270" anchor="ctr" anchorCtr="0">
          <a:noAutofit/>
        </a:bodyPr>
        <a:lstStyle/>
        <a:p>
          <a:pPr marL="0" lvl="0" indent="0" algn="l" defTabSz="800100">
            <a:lnSpc>
              <a:spcPct val="90000"/>
            </a:lnSpc>
            <a:spcBef>
              <a:spcPct val="0"/>
            </a:spcBef>
            <a:spcAft>
              <a:spcPct val="35000"/>
            </a:spcAft>
            <a:buNone/>
          </a:pPr>
          <a:r>
            <a:rPr lang="en-US" sz="1800" b="1" kern="1200">
              <a:latin typeface="+mn-lt"/>
              <a:ea typeface="+mn-ea"/>
              <a:cs typeface="+mn-cs"/>
            </a:rPr>
            <a:t>Funding access:</a:t>
          </a:r>
          <a:r>
            <a:rPr lang="en-US" sz="1800" kern="1200">
              <a:latin typeface="+mn-lt"/>
              <a:ea typeface="+mn-ea"/>
              <a:cs typeface="+mn-cs"/>
            </a:rPr>
            <a:t> Prioritize funding for local actors, simplify access to pooled funds, and reduce intermediaries.</a:t>
          </a:r>
        </a:p>
      </dsp:txBody>
      <dsp:txXfrm>
        <a:off x="2107599" y="3247801"/>
        <a:ext cx="8430398" cy="1020701"/>
      </dsp:txXfrm>
    </dsp:sp>
    <dsp:sp modelId="{584CA014-5367-4BA9-B111-0F781B72C672}">
      <dsp:nvSpPr>
        <dsp:cNvPr id="0" name=""/>
        <dsp:cNvSpPr/>
      </dsp:nvSpPr>
      <dsp:spPr>
        <a:xfrm>
          <a:off x="0" y="3247801"/>
          <a:ext cx="2107599" cy="1020701"/>
        </a:xfrm>
        <a:prstGeom prst="rect">
          <a:avLst/>
        </a:prstGeom>
        <a:solidFill>
          <a:schemeClr val="accent2">
            <a:hueOff val="6443612"/>
            <a:satOff val="-18493"/>
            <a:lumOff val="-29609"/>
            <a:alphaOff val="0"/>
          </a:schemeClr>
        </a:solidFill>
        <a:ln w="19050" cap="flat" cmpd="sng" algn="ctr">
          <a:solidFill>
            <a:schemeClr val="accent2">
              <a:hueOff val="6443612"/>
              <a:satOff val="-18493"/>
              <a:lumOff val="-29609"/>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1527" tIns="100823" rIns="111527" bIns="100823" numCol="1" spcCol="1270" anchor="ctr" anchorCtr="0">
          <a:noAutofit/>
        </a:bodyPr>
        <a:lstStyle/>
        <a:p>
          <a:pPr marL="0" lvl="0" indent="0" algn="ctr" defTabSz="800100">
            <a:lnSpc>
              <a:spcPct val="90000"/>
            </a:lnSpc>
            <a:spcBef>
              <a:spcPct val="0"/>
            </a:spcBef>
            <a:spcAft>
              <a:spcPct val="35000"/>
            </a:spcAft>
            <a:buNone/>
          </a:pPr>
          <a:r>
            <a:rPr lang="en-US" sz="1800" kern="1200">
              <a:latin typeface="+mn-lt"/>
              <a:ea typeface="+mn-ea"/>
              <a:cs typeface="+mn-cs"/>
            </a:rPr>
            <a:t>Fund</a:t>
          </a:r>
        </a:p>
      </dsp:txBody>
      <dsp:txXfrm>
        <a:off x="0" y="3247801"/>
        <a:ext cx="2107599" cy="102070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21EE4EC-0FB6-4849-B67F-ECFB3751F46E}">
      <dsp:nvSpPr>
        <dsp:cNvPr id="0" name=""/>
        <dsp:cNvSpPr/>
      </dsp:nvSpPr>
      <dsp:spPr>
        <a:xfrm>
          <a:off x="873324" y="804152"/>
          <a:ext cx="1259768" cy="1259768"/>
        </a:xfrm>
        <a:prstGeom prst="ellipse">
          <a:avLst/>
        </a:prstGeom>
        <a:solidFill>
          <a:srgbClr val="C0504D">
            <a:hueOff val="0"/>
            <a:satOff val="0"/>
            <a:lumOff val="0"/>
            <a:alphaOff val="0"/>
          </a:srgbClr>
        </a:solidFill>
        <a:ln>
          <a:noFill/>
        </a:ln>
        <a:effectLst/>
      </dsp:spPr>
      <dsp:style>
        <a:lnRef idx="0">
          <a:scrgbClr r="0" g="0" b="0"/>
        </a:lnRef>
        <a:fillRef idx="1">
          <a:scrgbClr r="0" g="0" b="0"/>
        </a:fillRef>
        <a:effectRef idx="0">
          <a:scrgbClr r="0" g="0" b="0"/>
        </a:effectRef>
        <a:fontRef idx="minor"/>
      </dsp:style>
    </dsp:sp>
    <dsp:sp modelId="{4C034F62-2EC4-41A1-B900-C45DBBEBF9EE}">
      <dsp:nvSpPr>
        <dsp:cNvPr id="0" name=""/>
        <dsp:cNvSpPr/>
      </dsp:nvSpPr>
      <dsp:spPr>
        <a:xfrm>
          <a:off x="1141799" y="1072628"/>
          <a:ext cx="722818" cy="722818"/>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5D00347-F22F-401A-9DD3-F8232EBA2CF6}">
      <dsp:nvSpPr>
        <dsp:cNvPr id="0" name=""/>
        <dsp:cNvSpPr/>
      </dsp:nvSpPr>
      <dsp:spPr>
        <a:xfrm>
          <a:off x="470611" y="2456308"/>
          <a:ext cx="2065194" cy="93234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33400">
            <a:lnSpc>
              <a:spcPct val="100000"/>
            </a:lnSpc>
            <a:spcBef>
              <a:spcPct val="0"/>
            </a:spcBef>
            <a:spcAft>
              <a:spcPct val="35000"/>
            </a:spcAft>
            <a:buNone/>
            <a:defRPr cap="all"/>
          </a:pPr>
          <a:r>
            <a:rPr lang="en-US" sz="1200" b="1" kern="1200" cap="all">
              <a:solidFill>
                <a:srgbClr val="C0504D">
                  <a:hueOff val="0"/>
                  <a:satOff val="0"/>
                  <a:lumOff val="0"/>
                  <a:alphaOff val="0"/>
                </a:srgbClr>
              </a:solidFill>
              <a:latin typeface="+mj-lt"/>
              <a:ea typeface="+mn-ea"/>
              <a:cs typeface="+mn-cs"/>
            </a:rPr>
            <a:t>Shared services</a:t>
          </a:r>
          <a:r>
            <a:rPr lang="en-US" sz="1200" kern="1200" cap="all">
              <a:solidFill>
                <a:srgbClr val="C0504D">
                  <a:hueOff val="0"/>
                  <a:satOff val="0"/>
                  <a:lumOff val="0"/>
                  <a:alphaOff val="0"/>
                </a:srgbClr>
              </a:solidFill>
              <a:latin typeface="+mj-lt"/>
              <a:ea typeface="+mn-ea"/>
              <a:cs typeface="+mn-cs"/>
            </a:rPr>
            <a:t>: Pool information management and leverage real-time data and automation.</a:t>
          </a:r>
        </a:p>
      </dsp:txBody>
      <dsp:txXfrm>
        <a:off x="470611" y="2456308"/>
        <a:ext cx="2065194" cy="932343"/>
      </dsp:txXfrm>
    </dsp:sp>
    <dsp:sp modelId="{18EA7F65-FEDB-4B0F-BD2D-62B542DF43E5}">
      <dsp:nvSpPr>
        <dsp:cNvPr id="0" name=""/>
        <dsp:cNvSpPr/>
      </dsp:nvSpPr>
      <dsp:spPr>
        <a:xfrm>
          <a:off x="3299927" y="804152"/>
          <a:ext cx="1259768" cy="1259768"/>
        </a:xfrm>
        <a:prstGeom prst="ellipse">
          <a:avLst/>
        </a:prstGeom>
        <a:solidFill>
          <a:srgbClr val="9BBB59">
            <a:hueOff val="0"/>
            <a:satOff val="0"/>
            <a:lumOff val="0"/>
            <a:alphaOff val="0"/>
          </a:srgbClr>
        </a:solidFill>
        <a:ln>
          <a:noFill/>
        </a:ln>
        <a:effectLst/>
      </dsp:spPr>
      <dsp:style>
        <a:lnRef idx="0">
          <a:scrgbClr r="0" g="0" b="0"/>
        </a:lnRef>
        <a:fillRef idx="1">
          <a:scrgbClr r="0" g="0" b="0"/>
        </a:fillRef>
        <a:effectRef idx="0">
          <a:scrgbClr r="0" g="0" b="0"/>
        </a:effectRef>
        <a:fontRef idx="minor"/>
      </dsp:style>
    </dsp:sp>
    <dsp:sp modelId="{B9756AA7-927C-4482-BED2-C647695D70F0}">
      <dsp:nvSpPr>
        <dsp:cNvPr id="0" name=""/>
        <dsp:cNvSpPr/>
      </dsp:nvSpPr>
      <dsp:spPr>
        <a:xfrm>
          <a:off x="3568403" y="1072628"/>
          <a:ext cx="722818" cy="722818"/>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EE25926-7DED-4608-BA30-F4658DFC464F}">
      <dsp:nvSpPr>
        <dsp:cNvPr id="0" name=""/>
        <dsp:cNvSpPr/>
      </dsp:nvSpPr>
      <dsp:spPr>
        <a:xfrm>
          <a:off x="2897214" y="2456308"/>
          <a:ext cx="2065194" cy="93234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33400">
            <a:lnSpc>
              <a:spcPct val="100000"/>
            </a:lnSpc>
            <a:spcBef>
              <a:spcPct val="0"/>
            </a:spcBef>
            <a:spcAft>
              <a:spcPct val="35000"/>
            </a:spcAft>
            <a:buNone/>
            <a:defRPr cap="all"/>
          </a:pPr>
          <a:r>
            <a:rPr lang="en-US" sz="1200" b="1" kern="1200" cap="all">
              <a:solidFill>
                <a:srgbClr val="9BBB59">
                  <a:hueOff val="0"/>
                  <a:satOff val="0"/>
                  <a:lumOff val="0"/>
                  <a:alphaOff val="0"/>
                </a:srgbClr>
              </a:solidFill>
              <a:latin typeface="+mj-lt"/>
              <a:ea typeface="+mn-ea"/>
              <a:cs typeface="+mn-cs"/>
            </a:rPr>
            <a:t>Multisectoral service packages</a:t>
          </a:r>
          <a:r>
            <a:rPr lang="en-US" sz="1200" kern="1200" cap="all">
              <a:solidFill>
                <a:srgbClr val="9BBB59">
                  <a:hueOff val="0"/>
                  <a:satOff val="0"/>
                  <a:lumOff val="0"/>
                  <a:alphaOff val="0"/>
                </a:srgbClr>
              </a:solidFill>
              <a:latin typeface="+mj-lt"/>
              <a:ea typeface="+mn-ea"/>
              <a:cs typeface="+mn-cs"/>
            </a:rPr>
            <a:t>: Promote integrated planning and multi-purpose cash assistance.</a:t>
          </a:r>
        </a:p>
      </dsp:txBody>
      <dsp:txXfrm>
        <a:off x="2897214" y="2456308"/>
        <a:ext cx="2065194" cy="932343"/>
      </dsp:txXfrm>
    </dsp:sp>
    <dsp:sp modelId="{5D985118-7B7F-481D-815B-D06903084B34}">
      <dsp:nvSpPr>
        <dsp:cNvPr id="0" name=""/>
        <dsp:cNvSpPr/>
      </dsp:nvSpPr>
      <dsp:spPr>
        <a:xfrm>
          <a:off x="5726531" y="804152"/>
          <a:ext cx="1259768" cy="1259768"/>
        </a:xfrm>
        <a:prstGeom prst="ellipse">
          <a:avLst/>
        </a:prstGeom>
        <a:solidFill>
          <a:srgbClr val="8064A2">
            <a:hueOff val="0"/>
            <a:satOff val="0"/>
            <a:lumOff val="0"/>
            <a:alphaOff val="0"/>
          </a:srgbClr>
        </a:solidFill>
        <a:ln>
          <a:noFill/>
        </a:ln>
        <a:effectLst/>
      </dsp:spPr>
      <dsp:style>
        <a:lnRef idx="0">
          <a:scrgbClr r="0" g="0" b="0"/>
        </a:lnRef>
        <a:fillRef idx="1">
          <a:scrgbClr r="0" g="0" b="0"/>
        </a:fillRef>
        <a:effectRef idx="0">
          <a:scrgbClr r="0" g="0" b="0"/>
        </a:effectRef>
        <a:fontRef idx="minor"/>
      </dsp:style>
    </dsp:sp>
    <dsp:sp modelId="{DE7E6455-C9F2-4E13-BF2F-C2DC4512D17A}">
      <dsp:nvSpPr>
        <dsp:cNvPr id="0" name=""/>
        <dsp:cNvSpPr/>
      </dsp:nvSpPr>
      <dsp:spPr>
        <a:xfrm>
          <a:off x="5995006" y="1072628"/>
          <a:ext cx="722818" cy="722818"/>
        </a:xfrm>
        <a:prstGeom prst="rect">
          <a:avLst/>
        </a:prstGeom>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ln w="25400" cap="flat" cmpd="sng" algn="ctr">
          <a:solidFill>
            <a:sysClr val="window" lastClr="FFFFFF">
              <a:alpha val="0"/>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250DDCD-31CB-4962-A26D-D1347E773C26}">
      <dsp:nvSpPr>
        <dsp:cNvPr id="0" name=""/>
        <dsp:cNvSpPr/>
      </dsp:nvSpPr>
      <dsp:spPr>
        <a:xfrm>
          <a:off x="5323818" y="2456308"/>
          <a:ext cx="2065194" cy="93234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33400">
            <a:lnSpc>
              <a:spcPct val="100000"/>
            </a:lnSpc>
            <a:spcBef>
              <a:spcPct val="0"/>
            </a:spcBef>
            <a:spcAft>
              <a:spcPct val="35000"/>
            </a:spcAft>
            <a:buNone/>
            <a:defRPr cap="all"/>
          </a:pPr>
          <a:r>
            <a:rPr lang="en-US" sz="1200" b="1" kern="1200" cap="all">
              <a:solidFill>
                <a:srgbClr val="8064A2">
                  <a:lumMod val="75000"/>
                </a:srgbClr>
              </a:solidFill>
              <a:latin typeface="+mj-lt"/>
              <a:ea typeface="+mn-ea"/>
              <a:cs typeface="+mn-cs"/>
            </a:rPr>
            <a:t>Co-locate Cluster Coordinators </a:t>
          </a:r>
          <a:r>
            <a:rPr lang="en-US" sz="1200" b="0" kern="1200" cap="all">
              <a:solidFill>
                <a:srgbClr val="8064A2">
                  <a:lumMod val="75000"/>
                </a:srgbClr>
              </a:solidFill>
              <a:latin typeface="+mj-lt"/>
              <a:ea typeface="+mn-ea"/>
              <a:cs typeface="+mn-cs"/>
            </a:rPr>
            <a:t>and have them report with dotted lines to HC (matrix management).</a:t>
          </a:r>
          <a:endParaRPr lang="en-US" sz="1200" kern="1200" cap="all">
            <a:solidFill>
              <a:srgbClr val="8064A2">
                <a:lumMod val="75000"/>
              </a:srgbClr>
            </a:solidFill>
            <a:latin typeface="+mj-lt"/>
            <a:ea typeface="+mn-ea"/>
            <a:cs typeface="+mn-cs"/>
          </a:endParaRPr>
        </a:p>
      </dsp:txBody>
      <dsp:txXfrm>
        <a:off x="5323818" y="2456308"/>
        <a:ext cx="2065194" cy="932343"/>
      </dsp:txXfrm>
    </dsp:sp>
    <dsp:sp modelId="{F728B87F-5544-4E22-9993-DED672C27276}">
      <dsp:nvSpPr>
        <dsp:cNvPr id="0" name=""/>
        <dsp:cNvSpPr/>
      </dsp:nvSpPr>
      <dsp:spPr>
        <a:xfrm>
          <a:off x="8153135" y="804152"/>
          <a:ext cx="1259768" cy="1259768"/>
        </a:xfrm>
        <a:prstGeom prst="ellipse">
          <a:avLst/>
        </a:prstGeom>
        <a:solidFill>
          <a:srgbClr val="4BACC6">
            <a:hueOff val="0"/>
            <a:satOff val="0"/>
            <a:lumOff val="0"/>
            <a:alphaOff val="0"/>
          </a:srgbClr>
        </a:solidFill>
        <a:ln>
          <a:noFill/>
        </a:ln>
        <a:effectLst/>
      </dsp:spPr>
      <dsp:style>
        <a:lnRef idx="0">
          <a:scrgbClr r="0" g="0" b="0"/>
        </a:lnRef>
        <a:fillRef idx="1">
          <a:scrgbClr r="0" g="0" b="0"/>
        </a:fillRef>
        <a:effectRef idx="0">
          <a:scrgbClr r="0" g="0" b="0"/>
        </a:effectRef>
        <a:fontRef idx="minor"/>
      </dsp:style>
    </dsp:sp>
    <dsp:sp modelId="{4F7F9E49-0F98-46C8-B3DC-AEED10ECF570}">
      <dsp:nvSpPr>
        <dsp:cNvPr id="0" name=""/>
        <dsp:cNvSpPr/>
      </dsp:nvSpPr>
      <dsp:spPr>
        <a:xfrm>
          <a:off x="8421610" y="1072628"/>
          <a:ext cx="722818" cy="722818"/>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254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1C57883-7EE6-4693-9AE5-025514B13278}">
      <dsp:nvSpPr>
        <dsp:cNvPr id="0" name=""/>
        <dsp:cNvSpPr/>
      </dsp:nvSpPr>
      <dsp:spPr>
        <a:xfrm>
          <a:off x="7750422" y="2456308"/>
          <a:ext cx="2065194" cy="93234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33400">
            <a:lnSpc>
              <a:spcPct val="100000"/>
            </a:lnSpc>
            <a:spcBef>
              <a:spcPct val="0"/>
            </a:spcBef>
            <a:spcAft>
              <a:spcPct val="35000"/>
            </a:spcAft>
            <a:buNone/>
            <a:defRPr cap="all"/>
          </a:pPr>
          <a:r>
            <a:rPr lang="en-US" sz="1200" b="1" kern="1200" cap="all">
              <a:solidFill>
                <a:srgbClr val="4BACC6">
                  <a:lumMod val="75000"/>
                </a:srgbClr>
              </a:solidFill>
              <a:latin typeface="+mj-lt"/>
              <a:ea typeface="+mn-ea"/>
              <a:cs typeface="+mn-cs"/>
            </a:rPr>
            <a:t>Area-based coordination</a:t>
          </a:r>
          <a:r>
            <a:rPr lang="en-US" sz="1200" kern="1200" cap="all">
              <a:solidFill>
                <a:srgbClr val="4BACC6">
                  <a:lumMod val="75000"/>
                </a:srgbClr>
              </a:solidFill>
              <a:latin typeface="+mj-lt"/>
              <a:ea typeface="+mn-ea"/>
              <a:cs typeface="+mn-cs"/>
            </a:rPr>
            <a:t>: Enable and Scale up local-level coordination models and link them with national structures.</a:t>
          </a:r>
        </a:p>
      </dsp:txBody>
      <dsp:txXfrm>
        <a:off x="7750422" y="2456308"/>
        <a:ext cx="2065194" cy="932343"/>
      </dsp:txXfrm>
    </dsp:sp>
  </dsp:spTree>
</dsp:drawing>
</file>

<file path=ppt/diagrams/layout1.xml><?xml version="1.0" encoding="utf-8"?>
<dgm:layoutDef xmlns:dgm="http://schemas.openxmlformats.org/drawingml/2006/diagram" xmlns:a="http://schemas.openxmlformats.org/drawingml/2006/main" uniqueId="urn:microsoft.com/office/officeart/2016/7/layout/VerticalSolidActionList">
  <dgm:title val="Vertical Solid Action List"/>
  <dgm:desc val="Use to show non-sequential or grouped lists of information. Works well with large amounts of text. All text has the same level of emphasis, and direction is not implied."/>
  <dgm:catLst>
    <dgm:cat type="list"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 modelId="5">
          <dgm:prSet phldr="1"/>
        </dgm:pt>
        <dgm:pt modelId="51">
          <dgm:prSet phldr="1"/>
        </dgm:pt>
      </dgm:ptLst>
      <dgm:cxnLst>
        <dgm:cxn modelId="4" srcId="0" destId="1" srcOrd="0" destOrd="0"/>
        <dgm:cxn modelId="5" srcId="0" destId="2" srcOrd="1" destOrd="0"/>
        <dgm:cxn modelId="6" srcId="0" destId="3" srcOrd="2" destOrd="0"/>
        <dgm:cxn modelId="7" srcId="0" destId="4" srcOrd="3" destOrd="0"/>
        <dgm:cxn modelId="8" srcId="0" destId="5" srcOrd="4" destOrd="0"/>
        <dgm:cxn modelId="13" srcId="1" destId="11" srcOrd="0" destOrd="0"/>
        <dgm:cxn modelId="23" srcId="2" destId="21" srcOrd="0" destOrd="0"/>
        <dgm:cxn modelId="33" srcId="3" destId="31" srcOrd="0" destOrd="0"/>
        <dgm:cxn modelId="43" srcId="4" destId="41" srcOrd="0" destOrd="0"/>
        <dgm:cxn modelId="53" srcId="5" destId="5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6"/>
      <dgm:constr type="primFontSz" for="des" forName="parentText" op="equ" val="28"/>
      <dgm:constr type="primFontSz" for="des" forName="descendantText" refType="primFontSz" refFor="des" refForName="parentText" op="lte" fact="0.82"/>
      <dgm:constr type="primFontSz" for="des" forName="parentText" refType="primFontSz" refFor="des" refForName="descendantText" op="lte" fact="1.25"/>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2"/>
          <dgm:constr type="w" for="ch" forName="descendantText" refType="w" fact="0.8"/>
          <dgm:constr type="h" for="ch" forName="parentText" refType="h"/>
          <dgm:constr type="h" for="ch" forName="descendantText" refType="h" refFor="ch" refForName="parentText"/>
        </dgm:constrLst>
        <dgm:ruleLst/>
        <dgm:layoutNode name="parentText" styleLbl="alignNode1">
          <dgm:varLst>
            <dgm:chMax val="1"/>
            <dgm:bulletEnabled/>
          </dgm:varLst>
          <dgm:alg type="tx"/>
          <dgm:shape xmlns:r="http://schemas.openxmlformats.org/officeDocument/2006/relationships" type="rect" r:blip="" zOrderOff="3">
            <dgm:adjLst/>
          </dgm:shape>
          <dgm:presOf axis="self" ptType="node"/>
          <dgm:constrLst>
            <dgm:constr type="tMarg" refType="h" fact="0.28"/>
            <dgm:constr type="bMarg" refType="h" fact="0.28"/>
            <dgm:constr type="lMarg" refType="w" fact="0.15"/>
            <dgm:constr type="rMarg" refType="w" fact="0.15"/>
          </dgm:constrLst>
          <dgm:ruleLst>
            <dgm:rule type="primFontSz" val="15" fact="NaN" max="NaN"/>
          </dgm:ruleLst>
        </dgm:layoutNode>
        <dgm:layoutNode name="descendantText" styleLbl="alignAccFollowNode1">
          <dgm:varLst>
            <dgm:bulletEnabled/>
          </dgm:varLst>
          <dgm:alg type="tx">
            <dgm:param type="stBulletLvl" val="0"/>
            <dgm:param type="parTxLTRAlign" val="l"/>
            <dgm:param type="shpTxLTRAlignCh" val="l"/>
            <dgm:param type="parTxRTLAlign" val="r"/>
            <dgm:param type="shpTxRTLAlignCh" val="r"/>
          </dgm:alg>
          <dgm:choose name="Name10">
            <dgm:if name="Name11" func="var" arg="dir" op="equ" val="norm">
              <dgm:shape xmlns:r="http://schemas.openxmlformats.org/officeDocument/2006/relationships" type="rect" r:blip="">
                <dgm:adjLst/>
              </dgm:shape>
            </dgm:if>
            <dgm:else name="Name12">
              <dgm:shape xmlns:r="http://schemas.openxmlformats.org/officeDocument/2006/relationships" type="rect" r:blip="">
                <dgm:adjLst/>
              </dgm:shape>
            </dgm:else>
          </dgm:choose>
          <dgm:presOf axis="des" ptType="node"/>
          <dgm:constrLst>
            <dgm:constr type="primFontSz" val="24"/>
            <dgm:constr type="lMarg" refType="w" fact="0.055"/>
            <dgm:constr type="rMarg" refType="w" fact="0.055"/>
            <dgm:constr type="tMarg" refType="h" fact="0.72"/>
            <dgm:constr type="bMarg" refType="h" fact="0.72"/>
          </dgm:constrLst>
          <dgm:ruleLst>
            <dgm:rule type="primFontSz" val="11" fact="NaN" max="NaN"/>
          </dgm:ruleLst>
        </dgm:layoutNod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A6FDDBB-CCA3-4685-BF10-04EFA2E1983B}" type="datetimeFigureOut">
              <a:rPr lang="en-US" smtClean="0"/>
              <a:t>8/11/25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7381A02-C379-40FA-BA4E-F34F75A46326}" type="slidenum">
              <a:rPr lang="en-US" smtClean="0"/>
              <a:t>‹#›</a:t>
            </a:fld>
            <a:endParaRPr lang="en-US"/>
          </a:p>
        </p:txBody>
      </p:sp>
    </p:spTree>
    <p:extLst>
      <p:ext uri="{BB962C8B-B14F-4D97-AF65-F5344CB8AC3E}">
        <p14:creationId xmlns:p14="http://schemas.microsoft.com/office/powerpoint/2010/main" val="35903846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endParaRPr lang="en-US"/>
          </a:p>
        </p:txBody>
      </p:sp>
      <p:sp>
        <p:nvSpPr>
          <p:cNvPr id="4" name="Slide Number Placeholder 3"/>
          <p:cNvSpPr>
            <a:spLocks noGrp="1"/>
          </p:cNvSpPr>
          <p:nvPr>
            <p:ph type="sldNum" sz="quarter" idx="5"/>
          </p:nvPr>
        </p:nvSpPr>
        <p:spPr/>
        <p:txBody>
          <a:bodyPr/>
          <a:lstStyle/>
          <a:p>
            <a:fld id="{7257A55F-4C5B-E248-9EC8-471E991E4A83}" type="slidenum">
              <a:rPr lang="en-US" smtClean="0"/>
              <a:t>1</a:t>
            </a:fld>
            <a:endParaRPr lang="en-US"/>
          </a:p>
        </p:txBody>
      </p:sp>
    </p:spTree>
    <p:extLst>
      <p:ext uri="{BB962C8B-B14F-4D97-AF65-F5344CB8AC3E}">
        <p14:creationId xmlns:p14="http://schemas.microsoft.com/office/powerpoint/2010/main" val="26641594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23696FB-0D96-49F1-AE32-F12EB03286C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298010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27E218B-C9BB-4214-84CC-FD3616C34819}" type="slidenum">
              <a:rPr lang="en-US" smtClean="0"/>
              <a:t>3</a:t>
            </a:fld>
            <a:endParaRPr lang="en-US"/>
          </a:p>
        </p:txBody>
      </p:sp>
    </p:spTree>
    <p:extLst>
      <p:ext uri="{BB962C8B-B14F-4D97-AF65-F5344CB8AC3E}">
        <p14:creationId xmlns:p14="http://schemas.microsoft.com/office/powerpoint/2010/main" val="18212664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EE0FEB-EFE5-D000-C9E7-77BDBE686BE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D4BF323-7726-D901-BA34-07322E58B82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76FDF83-2004-BE78-79B7-669D52B51F22}"/>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A0BC7CA9-16CA-F420-0193-EFBB2C1FEC30}"/>
              </a:ext>
            </a:extLst>
          </p:cNvPr>
          <p:cNvSpPr>
            <a:spLocks noGrp="1"/>
          </p:cNvSpPr>
          <p:nvPr>
            <p:ph type="sldNum" sz="quarter" idx="5"/>
          </p:nvPr>
        </p:nvSpPr>
        <p:spPr/>
        <p:txBody>
          <a:bodyPr/>
          <a:lstStyle/>
          <a:p>
            <a:fld id="{C27E218B-C9BB-4214-84CC-FD3616C34819}" type="slidenum">
              <a:rPr lang="en-US" smtClean="0"/>
              <a:t>4</a:t>
            </a:fld>
            <a:endParaRPr lang="en-US"/>
          </a:p>
        </p:txBody>
      </p:sp>
    </p:spTree>
    <p:extLst>
      <p:ext uri="{BB962C8B-B14F-4D97-AF65-F5344CB8AC3E}">
        <p14:creationId xmlns:p14="http://schemas.microsoft.com/office/powerpoint/2010/main" val="16108605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572957-8B6F-2995-F077-64620F6604A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B2B13A-EDFE-BF06-C6EC-D0059E60FBD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4FE6039-2A66-0CD0-5C31-F247964F25A4}"/>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9D4C0637-EFEF-9E1F-3648-6CE5DCB05BA8}"/>
              </a:ext>
            </a:extLst>
          </p:cNvPr>
          <p:cNvSpPr>
            <a:spLocks noGrp="1"/>
          </p:cNvSpPr>
          <p:nvPr>
            <p:ph type="sldNum" sz="quarter" idx="5"/>
          </p:nvPr>
        </p:nvSpPr>
        <p:spPr/>
        <p:txBody>
          <a:bodyPr/>
          <a:lstStyle/>
          <a:p>
            <a:fld id="{C27E218B-C9BB-4214-84CC-FD3616C34819}" type="slidenum">
              <a:rPr lang="en-US" smtClean="0"/>
              <a:t>5</a:t>
            </a:fld>
            <a:endParaRPr lang="en-US"/>
          </a:p>
        </p:txBody>
      </p:sp>
    </p:spTree>
    <p:extLst>
      <p:ext uri="{BB962C8B-B14F-4D97-AF65-F5344CB8AC3E}">
        <p14:creationId xmlns:p14="http://schemas.microsoft.com/office/powerpoint/2010/main" val="42073402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213CFF-2581-430E-27F3-D2958B30700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6B79D0F-C9A0-510B-B443-7B3476D7B9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B8F5493-2401-102D-043D-594CE2C24E4F}"/>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143FD748-3654-F5A0-1950-D671E4F53E5A}"/>
              </a:ext>
            </a:extLst>
          </p:cNvPr>
          <p:cNvSpPr>
            <a:spLocks noGrp="1"/>
          </p:cNvSpPr>
          <p:nvPr>
            <p:ph type="sldNum" sz="quarter" idx="5"/>
          </p:nvPr>
        </p:nvSpPr>
        <p:spPr/>
        <p:txBody>
          <a:bodyPr/>
          <a:lstStyle/>
          <a:p>
            <a:fld id="{C27E218B-C9BB-4214-84CC-FD3616C34819}" type="slidenum">
              <a:rPr lang="en-US" smtClean="0"/>
              <a:t>6</a:t>
            </a:fld>
            <a:endParaRPr lang="en-US"/>
          </a:p>
        </p:txBody>
      </p:sp>
    </p:spTree>
    <p:extLst>
      <p:ext uri="{BB962C8B-B14F-4D97-AF65-F5344CB8AC3E}">
        <p14:creationId xmlns:p14="http://schemas.microsoft.com/office/powerpoint/2010/main" val="6436037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6E1C76-42D2-4B71-F15C-CC6C7E0135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36748AF-2FA8-AA8E-C011-141DC02F17B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E0EFBED-E803-30DA-4D54-0C49EAD4F6AD}"/>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AFB95D2D-3C49-52A9-AB64-8E54D512E704}"/>
              </a:ext>
            </a:extLst>
          </p:cNvPr>
          <p:cNvSpPr>
            <a:spLocks noGrp="1"/>
          </p:cNvSpPr>
          <p:nvPr>
            <p:ph type="sldNum" sz="quarter" idx="5"/>
          </p:nvPr>
        </p:nvSpPr>
        <p:spPr/>
        <p:txBody>
          <a:bodyPr/>
          <a:lstStyle/>
          <a:p>
            <a:fld id="{C27E218B-C9BB-4214-84CC-FD3616C34819}" type="slidenum">
              <a:rPr lang="en-US" smtClean="0"/>
              <a:t>7</a:t>
            </a:fld>
            <a:endParaRPr lang="en-US"/>
          </a:p>
        </p:txBody>
      </p:sp>
    </p:spTree>
    <p:extLst>
      <p:ext uri="{BB962C8B-B14F-4D97-AF65-F5344CB8AC3E}">
        <p14:creationId xmlns:p14="http://schemas.microsoft.com/office/powerpoint/2010/main" val="15077698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78E5BD-3947-828C-A01A-68EFA5C372D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06FE60F-3F58-29C2-F61C-BD5D9115BF6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405B577-F389-843A-5E12-9CE78D1ADA77}"/>
              </a:ext>
            </a:extLst>
          </p:cNvPr>
          <p:cNvSpPr>
            <a:spLocks noGrp="1"/>
          </p:cNvSpPr>
          <p:nvPr>
            <p:ph type="dt" sz="half" idx="10"/>
          </p:nvPr>
        </p:nvSpPr>
        <p:spPr/>
        <p:txBody>
          <a:bodyPr/>
          <a:lstStyle/>
          <a:p>
            <a:fld id="{960592AD-1E32-4BC7-8D92-C59F71A0F03F}" type="datetimeFigureOut">
              <a:rPr lang="en-US" smtClean="0"/>
              <a:t>8/11/25</a:t>
            </a:fld>
            <a:endParaRPr lang="en-US"/>
          </a:p>
        </p:txBody>
      </p:sp>
      <p:sp>
        <p:nvSpPr>
          <p:cNvPr id="5" name="Footer Placeholder 4">
            <a:extLst>
              <a:ext uri="{FF2B5EF4-FFF2-40B4-BE49-F238E27FC236}">
                <a16:creationId xmlns:a16="http://schemas.microsoft.com/office/drawing/2014/main" id="{5E581F90-0D2C-D90E-7422-893B61F1E1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081061A-FA38-C9F1-D851-A296A6666C30}"/>
              </a:ext>
            </a:extLst>
          </p:cNvPr>
          <p:cNvSpPr>
            <a:spLocks noGrp="1"/>
          </p:cNvSpPr>
          <p:nvPr>
            <p:ph type="sldNum" sz="quarter" idx="12"/>
          </p:nvPr>
        </p:nvSpPr>
        <p:spPr/>
        <p:txBody>
          <a:bodyPr/>
          <a:lstStyle/>
          <a:p>
            <a:fld id="{1C1949B9-39D7-4371-987C-0012EAA13110}" type="slidenum">
              <a:rPr lang="en-US" smtClean="0"/>
              <a:t>‹#›</a:t>
            </a:fld>
            <a:endParaRPr lang="en-US"/>
          </a:p>
        </p:txBody>
      </p:sp>
    </p:spTree>
    <p:extLst>
      <p:ext uri="{BB962C8B-B14F-4D97-AF65-F5344CB8AC3E}">
        <p14:creationId xmlns:p14="http://schemas.microsoft.com/office/powerpoint/2010/main" val="21576374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64CC97-79EA-BE61-94CD-A409A697301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53D95FC-2FF6-47D9-8E1B-4DC50A83649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6FBDC95-EB50-E5B4-E46F-E602C3307F29}"/>
              </a:ext>
            </a:extLst>
          </p:cNvPr>
          <p:cNvSpPr>
            <a:spLocks noGrp="1"/>
          </p:cNvSpPr>
          <p:nvPr>
            <p:ph type="dt" sz="half" idx="10"/>
          </p:nvPr>
        </p:nvSpPr>
        <p:spPr/>
        <p:txBody>
          <a:bodyPr/>
          <a:lstStyle/>
          <a:p>
            <a:fld id="{960592AD-1E32-4BC7-8D92-C59F71A0F03F}" type="datetimeFigureOut">
              <a:rPr lang="en-US" smtClean="0"/>
              <a:t>8/11/25</a:t>
            </a:fld>
            <a:endParaRPr lang="en-US"/>
          </a:p>
        </p:txBody>
      </p:sp>
      <p:sp>
        <p:nvSpPr>
          <p:cNvPr id="5" name="Footer Placeholder 4">
            <a:extLst>
              <a:ext uri="{FF2B5EF4-FFF2-40B4-BE49-F238E27FC236}">
                <a16:creationId xmlns:a16="http://schemas.microsoft.com/office/drawing/2014/main" id="{5263F60D-5367-DBBD-F082-759F151E78C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D36F1B9-09C3-0735-474A-99BB8016B0BD}"/>
              </a:ext>
            </a:extLst>
          </p:cNvPr>
          <p:cNvSpPr>
            <a:spLocks noGrp="1"/>
          </p:cNvSpPr>
          <p:nvPr>
            <p:ph type="sldNum" sz="quarter" idx="12"/>
          </p:nvPr>
        </p:nvSpPr>
        <p:spPr/>
        <p:txBody>
          <a:bodyPr/>
          <a:lstStyle/>
          <a:p>
            <a:fld id="{1C1949B9-39D7-4371-987C-0012EAA13110}" type="slidenum">
              <a:rPr lang="en-US" smtClean="0"/>
              <a:t>‹#›</a:t>
            </a:fld>
            <a:endParaRPr lang="en-US"/>
          </a:p>
        </p:txBody>
      </p:sp>
    </p:spTree>
    <p:extLst>
      <p:ext uri="{BB962C8B-B14F-4D97-AF65-F5344CB8AC3E}">
        <p14:creationId xmlns:p14="http://schemas.microsoft.com/office/powerpoint/2010/main" val="24422264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AAF1B80-3798-3872-B325-360829A9652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CFDF228-B0EC-5772-7C6C-64298D91CC5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99017D9-35FB-7FF9-B235-5F6FF4D3835E}"/>
              </a:ext>
            </a:extLst>
          </p:cNvPr>
          <p:cNvSpPr>
            <a:spLocks noGrp="1"/>
          </p:cNvSpPr>
          <p:nvPr>
            <p:ph type="dt" sz="half" idx="10"/>
          </p:nvPr>
        </p:nvSpPr>
        <p:spPr/>
        <p:txBody>
          <a:bodyPr/>
          <a:lstStyle/>
          <a:p>
            <a:fld id="{960592AD-1E32-4BC7-8D92-C59F71A0F03F}" type="datetimeFigureOut">
              <a:rPr lang="en-US" smtClean="0"/>
              <a:t>8/11/25</a:t>
            </a:fld>
            <a:endParaRPr lang="en-US"/>
          </a:p>
        </p:txBody>
      </p:sp>
      <p:sp>
        <p:nvSpPr>
          <p:cNvPr id="5" name="Footer Placeholder 4">
            <a:extLst>
              <a:ext uri="{FF2B5EF4-FFF2-40B4-BE49-F238E27FC236}">
                <a16:creationId xmlns:a16="http://schemas.microsoft.com/office/drawing/2014/main" id="{4B4BC748-C8E4-7CEA-A50B-F18E7A12C5A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684FF4D-9A92-8615-32D5-651688A4DCD1}"/>
              </a:ext>
            </a:extLst>
          </p:cNvPr>
          <p:cNvSpPr>
            <a:spLocks noGrp="1"/>
          </p:cNvSpPr>
          <p:nvPr>
            <p:ph type="sldNum" sz="quarter" idx="12"/>
          </p:nvPr>
        </p:nvSpPr>
        <p:spPr/>
        <p:txBody>
          <a:bodyPr/>
          <a:lstStyle/>
          <a:p>
            <a:fld id="{1C1949B9-39D7-4371-987C-0012EAA13110}" type="slidenum">
              <a:rPr lang="en-US" smtClean="0"/>
              <a:t>‹#›</a:t>
            </a:fld>
            <a:endParaRPr lang="en-US"/>
          </a:p>
        </p:txBody>
      </p:sp>
    </p:spTree>
    <p:extLst>
      <p:ext uri="{BB962C8B-B14F-4D97-AF65-F5344CB8AC3E}">
        <p14:creationId xmlns:p14="http://schemas.microsoft.com/office/powerpoint/2010/main" val="23306180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ADB0A1-9A9D-B718-3275-AD9C198DE74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F6BBD85-BF04-BD5E-A142-09B51B50AED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88A8FBF-65BF-8B80-8CD9-FB86BFF15840}"/>
              </a:ext>
            </a:extLst>
          </p:cNvPr>
          <p:cNvSpPr>
            <a:spLocks noGrp="1"/>
          </p:cNvSpPr>
          <p:nvPr>
            <p:ph type="dt" sz="half" idx="10"/>
          </p:nvPr>
        </p:nvSpPr>
        <p:spPr/>
        <p:txBody>
          <a:bodyPr/>
          <a:lstStyle/>
          <a:p>
            <a:fld id="{960592AD-1E32-4BC7-8D92-C59F71A0F03F}" type="datetimeFigureOut">
              <a:rPr lang="en-US" smtClean="0"/>
              <a:t>8/11/25</a:t>
            </a:fld>
            <a:endParaRPr lang="en-US"/>
          </a:p>
        </p:txBody>
      </p:sp>
      <p:sp>
        <p:nvSpPr>
          <p:cNvPr id="5" name="Footer Placeholder 4">
            <a:extLst>
              <a:ext uri="{FF2B5EF4-FFF2-40B4-BE49-F238E27FC236}">
                <a16:creationId xmlns:a16="http://schemas.microsoft.com/office/drawing/2014/main" id="{2DE3DCE4-86CD-F1AA-9F5A-F4A81BE3179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BF36A4D-C6A4-C551-FED2-98812F68AF06}"/>
              </a:ext>
            </a:extLst>
          </p:cNvPr>
          <p:cNvSpPr>
            <a:spLocks noGrp="1"/>
          </p:cNvSpPr>
          <p:nvPr>
            <p:ph type="sldNum" sz="quarter" idx="12"/>
          </p:nvPr>
        </p:nvSpPr>
        <p:spPr/>
        <p:txBody>
          <a:bodyPr/>
          <a:lstStyle/>
          <a:p>
            <a:fld id="{1C1949B9-39D7-4371-987C-0012EAA13110}" type="slidenum">
              <a:rPr lang="en-US" smtClean="0"/>
              <a:t>‹#›</a:t>
            </a:fld>
            <a:endParaRPr lang="en-US"/>
          </a:p>
        </p:txBody>
      </p:sp>
    </p:spTree>
    <p:extLst>
      <p:ext uri="{BB962C8B-B14F-4D97-AF65-F5344CB8AC3E}">
        <p14:creationId xmlns:p14="http://schemas.microsoft.com/office/powerpoint/2010/main" val="35155369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F87684-CA6E-7E16-C676-09C9A35AA1D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55315CF-9FF5-54FF-DAED-3360D1B19C6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19A6641-83BD-310D-23E5-8978E9D4239A}"/>
              </a:ext>
            </a:extLst>
          </p:cNvPr>
          <p:cNvSpPr>
            <a:spLocks noGrp="1"/>
          </p:cNvSpPr>
          <p:nvPr>
            <p:ph type="dt" sz="half" idx="10"/>
          </p:nvPr>
        </p:nvSpPr>
        <p:spPr/>
        <p:txBody>
          <a:bodyPr/>
          <a:lstStyle/>
          <a:p>
            <a:fld id="{960592AD-1E32-4BC7-8D92-C59F71A0F03F}" type="datetimeFigureOut">
              <a:rPr lang="en-US" smtClean="0"/>
              <a:t>8/11/25</a:t>
            </a:fld>
            <a:endParaRPr lang="en-US"/>
          </a:p>
        </p:txBody>
      </p:sp>
      <p:sp>
        <p:nvSpPr>
          <p:cNvPr id="5" name="Footer Placeholder 4">
            <a:extLst>
              <a:ext uri="{FF2B5EF4-FFF2-40B4-BE49-F238E27FC236}">
                <a16:creationId xmlns:a16="http://schemas.microsoft.com/office/drawing/2014/main" id="{6AEFA2DC-B127-E9DF-D546-B6365477494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380ABBE-C9F5-CEE1-FC23-322809B8BBEB}"/>
              </a:ext>
            </a:extLst>
          </p:cNvPr>
          <p:cNvSpPr>
            <a:spLocks noGrp="1"/>
          </p:cNvSpPr>
          <p:nvPr>
            <p:ph type="sldNum" sz="quarter" idx="12"/>
          </p:nvPr>
        </p:nvSpPr>
        <p:spPr/>
        <p:txBody>
          <a:bodyPr/>
          <a:lstStyle/>
          <a:p>
            <a:fld id="{1C1949B9-39D7-4371-987C-0012EAA13110}" type="slidenum">
              <a:rPr lang="en-US" smtClean="0"/>
              <a:t>‹#›</a:t>
            </a:fld>
            <a:endParaRPr lang="en-US"/>
          </a:p>
        </p:txBody>
      </p:sp>
    </p:spTree>
    <p:extLst>
      <p:ext uri="{BB962C8B-B14F-4D97-AF65-F5344CB8AC3E}">
        <p14:creationId xmlns:p14="http://schemas.microsoft.com/office/powerpoint/2010/main" val="16731787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3564B2-4831-11F3-CFAD-F21B27A4608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FC81B74-473A-B8F1-A52F-E571D3C00E2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DA7D78D-6178-9579-6DBD-2BDCD15C51E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A09D600-6EFA-1BE4-1272-6A032D6271BF}"/>
              </a:ext>
            </a:extLst>
          </p:cNvPr>
          <p:cNvSpPr>
            <a:spLocks noGrp="1"/>
          </p:cNvSpPr>
          <p:nvPr>
            <p:ph type="dt" sz="half" idx="10"/>
          </p:nvPr>
        </p:nvSpPr>
        <p:spPr/>
        <p:txBody>
          <a:bodyPr/>
          <a:lstStyle/>
          <a:p>
            <a:fld id="{960592AD-1E32-4BC7-8D92-C59F71A0F03F}" type="datetimeFigureOut">
              <a:rPr lang="en-US" smtClean="0"/>
              <a:t>8/11/25</a:t>
            </a:fld>
            <a:endParaRPr lang="en-US"/>
          </a:p>
        </p:txBody>
      </p:sp>
      <p:sp>
        <p:nvSpPr>
          <p:cNvPr id="6" name="Footer Placeholder 5">
            <a:extLst>
              <a:ext uri="{FF2B5EF4-FFF2-40B4-BE49-F238E27FC236}">
                <a16:creationId xmlns:a16="http://schemas.microsoft.com/office/drawing/2014/main" id="{2578290E-143A-06C3-5A81-953CBB2712A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C9F9B2A-15AD-E26D-602B-C911108AC2F9}"/>
              </a:ext>
            </a:extLst>
          </p:cNvPr>
          <p:cNvSpPr>
            <a:spLocks noGrp="1"/>
          </p:cNvSpPr>
          <p:nvPr>
            <p:ph type="sldNum" sz="quarter" idx="12"/>
          </p:nvPr>
        </p:nvSpPr>
        <p:spPr/>
        <p:txBody>
          <a:bodyPr/>
          <a:lstStyle/>
          <a:p>
            <a:fld id="{1C1949B9-39D7-4371-987C-0012EAA13110}" type="slidenum">
              <a:rPr lang="en-US" smtClean="0"/>
              <a:t>‹#›</a:t>
            </a:fld>
            <a:endParaRPr lang="en-US"/>
          </a:p>
        </p:txBody>
      </p:sp>
    </p:spTree>
    <p:extLst>
      <p:ext uri="{BB962C8B-B14F-4D97-AF65-F5344CB8AC3E}">
        <p14:creationId xmlns:p14="http://schemas.microsoft.com/office/powerpoint/2010/main" val="36430925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D7E07B-4E27-1A2C-EB81-2655D708BFF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AC0F550-5E21-5DF5-0043-578A6678640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C111CB0-90D8-DF40-8D15-FA83422DCB5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E0E728B-FCB0-400B-BC48-187B3CD00FD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4C01EE1-D70A-882A-1C62-75A4EA3F303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AEB242A-DF8F-856F-80E4-3225CAB24E41}"/>
              </a:ext>
            </a:extLst>
          </p:cNvPr>
          <p:cNvSpPr>
            <a:spLocks noGrp="1"/>
          </p:cNvSpPr>
          <p:nvPr>
            <p:ph type="dt" sz="half" idx="10"/>
          </p:nvPr>
        </p:nvSpPr>
        <p:spPr/>
        <p:txBody>
          <a:bodyPr/>
          <a:lstStyle/>
          <a:p>
            <a:fld id="{960592AD-1E32-4BC7-8D92-C59F71A0F03F}" type="datetimeFigureOut">
              <a:rPr lang="en-US" smtClean="0"/>
              <a:t>8/11/25</a:t>
            </a:fld>
            <a:endParaRPr lang="en-US"/>
          </a:p>
        </p:txBody>
      </p:sp>
      <p:sp>
        <p:nvSpPr>
          <p:cNvPr id="8" name="Footer Placeholder 7">
            <a:extLst>
              <a:ext uri="{FF2B5EF4-FFF2-40B4-BE49-F238E27FC236}">
                <a16:creationId xmlns:a16="http://schemas.microsoft.com/office/drawing/2014/main" id="{600B5C7D-5B82-FF1F-01C6-D6C63FA5E1C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65DD20A-2A23-702F-A1DF-D6DF36E76BEC}"/>
              </a:ext>
            </a:extLst>
          </p:cNvPr>
          <p:cNvSpPr>
            <a:spLocks noGrp="1"/>
          </p:cNvSpPr>
          <p:nvPr>
            <p:ph type="sldNum" sz="quarter" idx="12"/>
          </p:nvPr>
        </p:nvSpPr>
        <p:spPr/>
        <p:txBody>
          <a:bodyPr/>
          <a:lstStyle/>
          <a:p>
            <a:fld id="{1C1949B9-39D7-4371-987C-0012EAA13110}" type="slidenum">
              <a:rPr lang="en-US" smtClean="0"/>
              <a:t>‹#›</a:t>
            </a:fld>
            <a:endParaRPr lang="en-US"/>
          </a:p>
        </p:txBody>
      </p:sp>
    </p:spTree>
    <p:extLst>
      <p:ext uri="{BB962C8B-B14F-4D97-AF65-F5344CB8AC3E}">
        <p14:creationId xmlns:p14="http://schemas.microsoft.com/office/powerpoint/2010/main" val="10213576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65CFEF-1352-7B24-8858-27E67812131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ACABCE1-7C91-7890-66DA-2A44150C05C8}"/>
              </a:ext>
            </a:extLst>
          </p:cNvPr>
          <p:cNvSpPr>
            <a:spLocks noGrp="1"/>
          </p:cNvSpPr>
          <p:nvPr>
            <p:ph type="dt" sz="half" idx="10"/>
          </p:nvPr>
        </p:nvSpPr>
        <p:spPr/>
        <p:txBody>
          <a:bodyPr/>
          <a:lstStyle/>
          <a:p>
            <a:fld id="{960592AD-1E32-4BC7-8D92-C59F71A0F03F}" type="datetimeFigureOut">
              <a:rPr lang="en-US" smtClean="0"/>
              <a:t>8/11/25</a:t>
            </a:fld>
            <a:endParaRPr lang="en-US"/>
          </a:p>
        </p:txBody>
      </p:sp>
      <p:sp>
        <p:nvSpPr>
          <p:cNvPr id="4" name="Footer Placeholder 3">
            <a:extLst>
              <a:ext uri="{FF2B5EF4-FFF2-40B4-BE49-F238E27FC236}">
                <a16:creationId xmlns:a16="http://schemas.microsoft.com/office/drawing/2014/main" id="{A4BB5B99-192B-7E9B-0B36-CBA7BEED883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8B1FB82-7867-1C8C-106E-4D2A3BD0D61D}"/>
              </a:ext>
            </a:extLst>
          </p:cNvPr>
          <p:cNvSpPr>
            <a:spLocks noGrp="1"/>
          </p:cNvSpPr>
          <p:nvPr>
            <p:ph type="sldNum" sz="quarter" idx="12"/>
          </p:nvPr>
        </p:nvSpPr>
        <p:spPr/>
        <p:txBody>
          <a:bodyPr/>
          <a:lstStyle/>
          <a:p>
            <a:fld id="{1C1949B9-39D7-4371-987C-0012EAA13110}" type="slidenum">
              <a:rPr lang="en-US" smtClean="0"/>
              <a:t>‹#›</a:t>
            </a:fld>
            <a:endParaRPr lang="en-US"/>
          </a:p>
        </p:txBody>
      </p:sp>
    </p:spTree>
    <p:extLst>
      <p:ext uri="{BB962C8B-B14F-4D97-AF65-F5344CB8AC3E}">
        <p14:creationId xmlns:p14="http://schemas.microsoft.com/office/powerpoint/2010/main" val="4983747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54744C2-3BED-EFE8-DD8C-F66445AE9B29}"/>
              </a:ext>
            </a:extLst>
          </p:cNvPr>
          <p:cNvSpPr>
            <a:spLocks noGrp="1"/>
          </p:cNvSpPr>
          <p:nvPr>
            <p:ph type="dt" sz="half" idx="10"/>
          </p:nvPr>
        </p:nvSpPr>
        <p:spPr/>
        <p:txBody>
          <a:bodyPr/>
          <a:lstStyle/>
          <a:p>
            <a:fld id="{960592AD-1E32-4BC7-8D92-C59F71A0F03F}" type="datetimeFigureOut">
              <a:rPr lang="en-US" smtClean="0"/>
              <a:t>8/11/25</a:t>
            </a:fld>
            <a:endParaRPr lang="en-US"/>
          </a:p>
        </p:txBody>
      </p:sp>
      <p:sp>
        <p:nvSpPr>
          <p:cNvPr id="3" name="Footer Placeholder 2">
            <a:extLst>
              <a:ext uri="{FF2B5EF4-FFF2-40B4-BE49-F238E27FC236}">
                <a16:creationId xmlns:a16="http://schemas.microsoft.com/office/drawing/2014/main" id="{C7B3424C-C59A-DAC9-F6E3-CA5A4EAF694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F6B5C89-FCA8-6E8A-C6B5-18D5AED39C92}"/>
              </a:ext>
            </a:extLst>
          </p:cNvPr>
          <p:cNvSpPr>
            <a:spLocks noGrp="1"/>
          </p:cNvSpPr>
          <p:nvPr>
            <p:ph type="sldNum" sz="quarter" idx="12"/>
          </p:nvPr>
        </p:nvSpPr>
        <p:spPr/>
        <p:txBody>
          <a:bodyPr/>
          <a:lstStyle/>
          <a:p>
            <a:fld id="{1C1949B9-39D7-4371-987C-0012EAA13110}" type="slidenum">
              <a:rPr lang="en-US" smtClean="0"/>
              <a:t>‹#›</a:t>
            </a:fld>
            <a:endParaRPr lang="en-US"/>
          </a:p>
        </p:txBody>
      </p:sp>
    </p:spTree>
    <p:extLst>
      <p:ext uri="{BB962C8B-B14F-4D97-AF65-F5344CB8AC3E}">
        <p14:creationId xmlns:p14="http://schemas.microsoft.com/office/powerpoint/2010/main" val="20468670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44BB7C-A2E4-C291-60B4-ABB55FB5A22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52E4131-E2A5-E3B5-4F7C-84B4BC61168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FDA06E6-67E1-85D7-83FE-2C64080D828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5D0DAA1-1F5C-233F-E501-B39E94108E1A}"/>
              </a:ext>
            </a:extLst>
          </p:cNvPr>
          <p:cNvSpPr>
            <a:spLocks noGrp="1"/>
          </p:cNvSpPr>
          <p:nvPr>
            <p:ph type="dt" sz="half" idx="10"/>
          </p:nvPr>
        </p:nvSpPr>
        <p:spPr/>
        <p:txBody>
          <a:bodyPr/>
          <a:lstStyle/>
          <a:p>
            <a:fld id="{960592AD-1E32-4BC7-8D92-C59F71A0F03F}" type="datetimeFigureOut">
              <a:rPr lang="en-US" smtClean="0"/>
              <a:t>8/11/25</a:t>
            </a:fld>
            <a:endParaRPr lang="en-US"/>
          </a:p>
        </p:txBody>
      </p:sp>
      <p:sp>
        <p:nvSpPr>
          <p:cNvPr id="6" name="Footer Placeholder 5">
            <a:extLst>
              <a:ext uri="{FF2B5EF4-FFF2-40B4-BE49-F238E27FC236}">
                <a16:creationId xmlns:a16="http://schemas.microsoft.com/office/drawing/2014/main" id="{2C1EF5B8-A40F-6E10-4544-C8B469B1165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6F8FE4A-BD6B-3F4E-8398-0378F786517C}"/>
              </a:ext>
            </a:extLst>
          </p:cNvPr>
          <p:cNvSpPr>
            <a:spLocks noGrp="1"/>
          </p:cNvSpPr>
          <p:nvPr>
            <p:ph type="sldNum" sz="quarter" idx="12"/>
          </p:nvPr>
        </p:nvSpPr>
        <p:spPr/>
        <p:txBody>
          <a:bodyPr/>
          <a:lstStyle/>
          <a:p>
            <a:fld id="{1C1949B9-39D7-4371-987C-0012EAA13110}" type="slidenum">
              <a:rPr lang="en-US" smtClean="0"/>
              <a:t>‹#›</a:t>
            </a:fld>
            <a:endParaRPr lang="en-US"/>
          </a:p>
        </p:txBody>
      </p:sp>
    </p:spTree>
    <p:extLst>
      <p:ext uri="{BB962C8B-B14F-4D97-AF65-F5344CB8AC3E}">
        <p14:creationId xmlns:p14="http://schemas.microsoft.com/office/powerpoint/2010/main" val="4396575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74ECB-F802-04B8-B53B-C8D49DAAE16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B3AE4C5-FAA6-EE59-987B-974E89F2C5A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96A11F6-E195-F882-18A7-2DFD207E324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23D9D36-5A28-D361-6B04-DB38F1D22690}"/>
              </a:ext>
            </a:extLst>
          </p:cNvPr>
          <p:cNvSpPr>
            <a:spLocks noGrp="1"/>
          </p:cNvSpPr>
          <p:nvPr>
            <p:ph type="dt" sz="half" idx="10"/>
          </p:nvPr>
        </p:nvSpPr>
        <p:spPr/>
        <p:txBody>
          <a:bodyPr/>
          <a:lstStyle/>
          <a:p>
            <a:fld id="{960592AD-1E32-4BC7-8D92-C59F71A0F03F}" type="datetimeFigureOut">
              <a:rPr lang="en-US" smtClean="0"/>
              <a:t>8/11/25</a:t>
            </a:fld>
            <a:endParaRPr lang="en-US"/>
          </a:p>
        </p:txBody>
      </p:sp>
      <p:sp>
        <p:nvSpPr>
          <p:cNvPr id="6" name="Footer Placeholder 5">
            <a:extLst>
              <a:ext uri="{FF2B5EF4-FFF2-40B4-BE49-F238E27FC236}">
                <a16:creationId xmlns:a16="http://schemas.microsoft.com/office/drawing/2014/main" id="{3585BFED-E619-B739-FA47-AACBC698381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0EF0AB2-95DD-662E-3E4F-5272DB1A0137}"/>
              </a:ext>
            </a:extLst>
          </p:cNvPr>
          <p:cNvSpPr>
            <a:spLocks noGrp="1"/>
          </p:cNvSpPr>
          <p:nvPr>
            <p:ph type="sldNum" sz="quarter" idx="12"/>
          </p:nvPr>
        </p:nvSpPr>
        <p:spPr/>
        <p:txBody>
          <a:bodyPr/>
          <a:lstStyle/>
          <a:p>
            <a:fld id="{1C1949B9-39D7-4371-987C-0012EAA13110}" type="slidenum">
              <a:rPr lang="en-US" smtClean="0"/>
              <a:t>‹#›</a:t>
            </a:fld>
            <a:endParaRPr lang="en-US"/>
          </a:p>
        </p:txBody>
      </p:sp>
    </p:spTree>
    <p:extLst>
      <p:ext uri="{BB962C8B-B14F-4D97-AF65-F5344CB8AC3E}">
        <p14:creationId xmlns:p14="http://schemas.microsoft.com/office/powerpoint/2010/main" val="13224624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8845C3E-FAA2-1714-2016-032C0AD23C8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F32E54B-4FB2-42E7-A610-78B24905295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B003C17-5E86-0D4B-6F67-1CEA28CCCB1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60592AD-1E32-4BC7-8D92-C59F71A0F03F}" type="datetimeFigureOut">
              <a:rPr lang="en-US" smtClean="0"/>
              <a:t>8/11/25</a:t>
            </a:fld>
            <a:endParaRPr lang="en-US"/>
          </a:p>
        </p:txBody>
      </p:sp>
      <p:sp>
        <p:nvSpPr>
          <p:cNvPr id="5" name="Footer Placeholder 4">
            <a:extLst>
              <a:ext uri="{FF2B5EF4-FFF2-40B4-BE49-F238E27FC236}">
                <a16:creationId xmlns:a16="http://schemas.microsoft.com/office/drawing/2014/main" id="{EAB3A02A-5A80-BA5C-CE19-1156B30EB86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009C983B-ED28-3EFD-CE0B-58705DBFA29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C1949B9-39D7-4371-987C-0012EAA13110}" type="slidenum">
              <a:rPr lang="en-US" smtClean="0"/>
              <a:t>‹#›</a:t>
            </a:fld>
            <a:endParaRPr lang="en-US"/>
          </a:p>
        </p:txBody>
      </p:sp>
    </p:spTree>
    <p:extLst>
      <p:ext uri="{BB962C8B-B14F-4D97-AF65-F5344CB8AC3E}">
        <p14:creationId xmlns:p14="http://schemas.microsoft.com/office/powerpoint/2010/main" val="26305203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4.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C0B47E1-9CD7-1059-F172-65FFB3CBF14F}"/>
              </a:ext>
            </a:extLst>
          </p:cNvPr>
          <p:cNvSpPr txBox="1"/>
          <p:nvPr/>
        </p:nvSpPr>
        <p:spPr>
          <a:xfrm>
            <a:off x="838200" y="5702341"/>
            <a:ext cx="7061616" cy="804161"/>
          </a:xfrm>
          <a:prstGeom prst="rect">
            <a:avLst/>
          </a:prstGeom>
        </p:spPr>
        <p:txBody>
          <a:bodyPr vert="horz" lIns="91440" tIns="45720" rIns="91440" bIns="45720" rtlCol="0" anchor="ctr">
            <a:normAutofit/>
          </a:bodyPr>
          <a:lstStyle/>
          <a:p>
            <a:pPr>
              <a:lnSpc>
                <a:spcPct val="90000"/>
              </a:lnSpc>
              <a:spcBef>
                <a:spcPct val="0"/>
              </a:spcBef>
              <a:spcAft>
                <a:spcPts val="600"/>
              </a:spcAft>
            </a:pPr>
            <a:r>
              <a:rPr lang="en-US" sz="3200" b="1" kern="1200">
                <a:solidFill>
                  <a:schemeClr val="tx1"/>
                </a:solidFill>
                <a:latin typeface="+mj-lt"/>
                <a:ea typeface="+mj-ea"/>
                <a:cs typeface="+mj-cs"/>
              </a:rPr>
              <a:t>HUMANITARIAN RESET</a:t>
            </a:r>
          </a:p>
        </p:txBody>
      </p:sp>
      <p:sp>
        <p:nvSpPr>
          <p:cNvPr id="3" name="TextBox 2">
            <a:extLst>
              <a:ext uri="{FF2B5EF4-FFF2-40B4-BE49-F238E27FC236}">
                <a16:creationId xmlns:a16="http://schemas.microsoft.com/office/drawing/2014/main" id="{9DC23320-7792-30B9-1E5F-08913AC1F4ED}"/>
              </a:ext>
            </a:extLst>
          </p:cNvPr>
          <p:cNvSpPr txBox="1"/>
          <p:nvPr/>
        </p:nvSpPr>
        <p:spPr>
          <a:xfrm>
            <a:off x="10504714" y="5186488"/>
            <a:ext cx="1687285" cy="804160"/>
          </a:xfrm>
          <a:prstGeom prst="rect">
            <a:avLst/>
          </a:prstGeom>
        </p:spPr>
        <p:txBody>
          <a:bodyPr vert="horz" lIns="91440" tIns="45720" rIns="91440" bIns="45720" rtlCol="0" anchor="ctr">
            <a:normAutofit/>
          </a:bodyPr>
          <a:lstStyle/>
          <a:p>
            <a:pPr algn="r">
              <a:lnSpc>
                <a:spcPct val="90000"/>
              </a:lnSpc>
              <a:spcBef>
                <a:spcPts val="1000"/>
              </a:spcBef>
            </a:pPr>
            <a:r>
              <a:rPr lang="en-US" sz="900" kern="1200">
                <a:solidFill>
                  <a:schemeClr val="tx1"/>
                </a:solidFill>
                <a:latin typeface="+mn-lt"/>
                <a:ea typeface="+mn-ea"/>
                <a:cs typeface="+mn-cs"/>
              </a:rPr>
              <a:t>© UNICEF/UNI669112/</a:t>
            </a:r>
            <a:r>
              <a:rPr lang="en-US" sz="900" kern="1200" err="1">
                <a:solidFill>
                  <a:schemeClr val="tx1"/>
                </a:solidFill>
                <a:latin typeface="+mn-lt"/>
                <a:ea typeface="+mn-ea"/>
                <a:cs typeface="+mn-cs"/>
              </a:rPr>
              <a:t>Nateel</a:t>
            </a:r>
            <a:endParaRPr lang="en-US" sz="900" kern="1200">
              <a:solidFill>
                <a:schemeClr val="tx1"/>
              </a:solidFill>
              <a:latin typeface="+mn-lt"/>
              <a:ea typeface="+mn-ea"/>
              <a:cs typeface="+mn-cs"/>
            </a:endParaRPr>
          </a:p>
        </p:txBody>
      </p:sp>
      <p:pic>
        <p:nvPicPr>
          <p:cNvPr id="4" name="Picture 3">
            <a:extLst>
              <a:ext uri="{FF2B5EF4-FFF2-40B4-BE49-F238E27FC236}">
                <a16:creationId xmlns:a16="http://schemas.microsoft.com/office/drawing/2014/main" id="{7ED7D852-E590-E2D2-5233-C14F152B0863}"/>
              </a:ext>
            </a:extLst>
          </p:cNvPr>
          <p:cNvPicPr>
            <a:picLocks noChangeAspect="1"/>
          </p:cNvPicPr>
          <p:nvPr/>
        </p:nvPicPr>
        <p:blipFill>
          <a:blip r:embed="rId3" cstate="screen">
            <a:extLst>
              <a:ext uri="{28A0092B-C50C-407E-A947-70E740481C1C}">
                <a14:useLocalDpi xmlns:a14="http://schemas.microsoft.com/office/drawing/2010/main"/>
              </a:ext>
            </a:extLst>
          </a:blip>
          <a:srcRect t="12755" r="1" b="633"/>
          <a:stretch>
            <a:fillRect/>
          </a:stretch>
        </p:blipFill>
        <p:spPr>
          <a:xfrm>
            <a:off x="-9" y="10"/>
            <a:ext cx="6096000" cy="5279933"/>
          </a:xfrm>
          <a:prstGeom prst="rect">
            <a:avLst/>
          </a:prstGeom>
        </p:spPr>
      </p:pic>
    </p:spTree>
    <p:extLst>
      <p:ext uri="{BB962C8B-B14F-4D97-AF65-F5344CB8AC3E}">
        <p14:creationId xmlns:p14="http://schemas.microsoft.com/office/powerpoint/2010/main" val="4408861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C2285047-872D-3E82-49EB-B60508806720}"/>
              </a:ext>
            </a:extLst>
          </p:cNvPr>
          <p:cNvSpPr txBox="1"/>
          <p:nvPr/>
        </p:nvSpPr>
        <p:spPr>
          <a:xfrm>
            <a:off x="479670" y="1380931"/>
            <a:ext cx="5181600" cy="5477069"/>
          </a:xfrm>
          <a:prstGeom prst="rect">
            <a:avLst/>
          </a:prstGeom>
        </p:spPr>
        <p:txBody>
          <a:bodyPr vert="horz" lIns="91440" tIns="45720" rIns="91440" bIns="45720" rtlCol="0" anchor="t">
            <a:normAutofit/>
          </a:bodyPr>
          <a:lstStyle/>
          <a:p>
            <a:pPr marL="228600" indent="-228600" fontAlgn="base">
              <a:lnSpc>
                <a:spcPct val="90000"/>
              </a:lnSpc>
              <a:spcBef>
                <a:spcPts val="1000"/>
              </a:spcBef>
              <a:buFont typeface="Arial" panose="020B0604020202020204" pitchFamily="34" charset="0"/>
              <a:buChar char="•"/>
            </a:pPr>
            <a:endParaRPr lang="en-US" sz="2500" b="0" i="0">
              <a:solidFill>
                <a:schemeClr val="bg2"/>
              </a:solidFill>
              <a:effectLst/>
              <a:cs typeface="Arial"/>
            </a:endParaRPr>
          </a:p>
          <a:p>
            <a:pPr marL="228600" indent="-228600">
              <a:lnSpc>
                <a:spcPct val="90000"/>
              </a:lnSpc>
              <a:spcBef>
                <a:spcPts val="1000"/>
              </a:spcBef>
              <a:buFont typeface="Arial" panose="020B0604020202020204" pitchFamily="34" charset="0"/>
              <a:buChar char="•"/>
            </a:pPr>
            <a:endParaRPr lang="en-US">
              <a:solidFill>
                <a:schemeClr val="bg2"/>
              </a:solidFill>
            </a:endParaRPr>
          </a:p>
        </p:txBody>
      </p:sp>
      <p:pic>
        <p:nvPicPr>
          <p:cNvPr id="3" name="Picture 2">
            <a:extLst>
              <a:ext uri="{FF2B5EF4-FFF2-40B4-BE49-F238E27FC236}">
                <a16:creationId xmlns:a16="http://schemas.microsoft.com/office/drawing/2014/main" id="{479AED72-14AC-ADD8-37EF-D5BD33504ED5}"/>
              </a:ext>
            </a:extLst>
          </p:cNvPr>
          <p:cNvPicPr>
            <a:picLocks noChangeAspect="1"/>
          </p:cNvPicPr>
          <p:nvPr/>
        </p:nvPicPr>
        <p:blipFill>
          <a:blip r:embed="rId3"/>
          <a:stretch>
            <a:fillRect/>
          </a:stretch>
        </p:blipFill>
        <p:spPr>
          <a:xfrm>
            <a:off x="959651" y="135894"/>
            <a:ext cx="9798518" cy="6586211"/>
          </a:xfrm>
          <a:prstGeom prst="rect">
            <a:avLst/>
          </a:prstGeom>
        </p:spPr>
      </p:pic>
    </p:spTree>
    <p:extLst>
      <p:ext uri="{BB962C8B-B14F-4D97-AF65-F5344CB8AC3E}">
        <p14:creationId xmlns:p14="http://schemas.microsoft.com/office/powerpoint/2010/main" val="40273445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46A2AB-97AF-F95A-9072-E3DD795F438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94673E5-8827-8C1A-E80D-B8242DD0B987}"/>
              </a:ext>
            </a:extLst>
          </p:cNvPr>
          <p:cNvSpPr>
            <a:spLocks noGrp="1"/>
          </p:cNvSpPr>
          <p:nvPr>
            <p:ph type="title"/>
          </p:nvPr>
        </p:nvSpPr>
        <p:spPr>
          <a:xfrm>
            <a:off x="0" y="0"/>
            <a:ext cx="12192000" cy="1124480"/>
          </a:xfrm>
          <a:solidFill>
            <a:srgbClr val="00B0F0"/>
          </a:solidFill>
        </p:spPr>
        <p:txBody>
          <a:bodyPr>
            <a:normAutofit/>
          </a:bodyPr>
          <a:lstStyle/>
          <a:p>
            <a:r>
              <a:rPr lang="en-US" sz="3600" b="1">
                <a:solidFill>
                  <a:schemeClr val="bg1"/>
                </a:solidFill>
              </a:rPr>
              <a:t>Cluster Reform and simplification process</a:t>
            </a:r>
          </a:p>
        </p:txBody>
      </p:sp>
      <p:sp>
        <p:nvSpPr>
          <p:cNvPr id="13" name="TextBox 12">
            <a:extLst>
              <a:ext uri="{FF2B5EF4-FFF2-40B4-BE49-F238E27FC236}">
                <a16:creationId xmlns:a16="http://schemas.microsoft.com/office/drawing/2014/main" id="{C19D2B69-35F1-AED6-1FFE-BDB8A7984FB0}"/>
              </a:ext>
            </a:extLst>
          </p:cNvPr>
          <p:cNvSpPr txBox="1"/>
          <p:nvPr/>
        </p:nvSpPr>
        <p:spPr>
          <a:xfrm>
            <a:off x="539748" y="1251480"/>
            <a:ext cx="11297690" cy="4801314"/>
          </a:xfrm>
          <a:prstGeom prst="rect">
            <a:avLst/>
          </a:prstGeom>
          <a:noFill/>
        </p:spPr>
        <p:txBody>
          <a:bodyPr wrap="square" lIns="91440" tIns="45720" rIns="91440" bIns="45720" anchor="t">
            <a:spAutoFit/>
          </a:bodyPr>
          <a:lstStyle/>
          <a:p>
            <a:pPr marL="0" indent="0" fontAlgn="base">
              <a:buNone/>
            </a:pPr>
            <a:r>
              <a:rPr lang="en-US" sz="1800" b="1" i="1"/>
              <a:t>Rationale</a:t>
            </a:r>
          </a:p>
          <a:p>
            <a:endParaRPr lang="en-US" b="1" i="1"/>
          </a:p>
          <a:p>
            <a:pPr marL="285750" indent="-285750" fontAlgn="base">
              <a:buFont typeface="Arial"/>
              <a:buChar char="•"/>
            </a:pPr>
            <a:r>
              <a:rPr lang="en-US" sz="1800"/>
              <a:t>Clusters have been crucial in coordinating humanitarian efforts but are seen as being </a:t>
            </a:r>
            <a:r>
              <a:rPr lang="en-US" sz="1800" b="1"/>
              <a:t>overly centralized and processed focused </a:t>
            </a:r>
            <a:r>
              <a:rPr lang="en-US" sz="1800"/>
              <a:t>leading to inefficiencies.</a:t>
            </a:r>
          </a:p>
          <a:p>
            <a:pPr marL="285750" indent="-285750" fontAlgn="base">
              <a:buFont typeface="Arial"/>
              <a:buChar char="•"/>
            </a:pPr>
            <a:endParaRPr lang="en-US"/>
          </a:p>
          <a:p>
            <a:pPr marL="285750" indent="-285750" fontAlgn="base">
              <a:buFont typeface="Arial"/>
              <a:buChar char="•"/>
            </a:pPr>
            <a:r>
              <a:rPr lang="en-US" sz="1800"/>
              <a:t>Cluster reform aims to create a </a:t>
            </a:r>
            <a:r>
              <a:rPr lang="en-US" sz="1800" b="1"/>
              <a:t>more localized, adaptive, inclusive, and impact-oriented </a:t>
            </a:r>
            <a:r>
              <a:rPr lang="en-US" sz="1800"/>
              <a:t>coordination system. </a:t>
            </a:r>
          </a:p>
          <a:p>
            <a:pPr>
              <a:buFont typeface="Arial" panose="020B0604020202020204" pitchFamily="34" charset="0"/>
              <a:buChar char="•"/>
            </a:pPr>
            <a:endParaRPr lang="en-US"/>
          </a:p>
          <a:p>
            <a:r>
              <a:rPr lang="en-US" b="1" i="1"/>
              <a:t>Consultation process by OPAG Chairs</a:t>
            </a:r>
            <a:endParaRPr lang="en-US"/>
          </a:p>
          <a:p>
            <a:endParaRPr lang="en-US" sz="1800" b="1" i="1"/>
          </a:p>
          <a:p>
            <a:pPr marL="285750" indent="-285750">
              <a:buFont typeface="Arial"/>
              <a:buChar char="•"/>
            </a:pPr>
            <a:r>
              <a:rPr lang="en-US">
                <a:ea typeface="+mn-lt"/>
                <a:cs typeface="+mn-lt"/>
              </a:rPr>
              <a:t>Global</a:t>
            </a:r>
            <a:r>
              <a:rPr lang="en-US"/>
              <a:t> Cluster Coordinators and Cluster Lead Agencies</a:t>
            </a:r>
          </a:p>
          <a:p>
            <a:pPr marL="285750" indent="-285750">
              <a:buFont typeface="Arial"/>
              <a:buChar char="•"/>
            </a:pPr>
            <a:r>
              <a:rPr lang="en-US"/>
              <a:t>OPAG members</a:t>
            </a:r>
          </a:p>
          <a:p>
            <a:pPr marL="285750" indent="-285750">
              <a:buFont typeface="Arial"/>
              <a:buChar char="•"/>
            </a:pPr>
            <a:r>
              <a:rPr lang="en-US"/>
              <a:t>NGOs </a:t>
            </a:r>
          </a:p>
          <a:p>
            <a:pPr marL="285750" indent="-285750">
              <a:buFont typeface="Arial"/>
              <a:buChar char="•"/>
            </a:pPr>
            <a:r>
              <a:rPr lang="en-US"/>
              <a:t>Host Governments ( </a:t>
            </a:r>
            <a:r>
              <a:rPr lang="en-US" err="1"/>
              <a:t>eg</a:t>
            </a:r>
            <a:r>
              <a:rPr lang="en-US"/>
              <a:t> Niger and Somalia)</a:t>
            </a:r>
          </a:p>
          <a:p>
            <a:pPr marL="285750" indent="-285750">
              <a:buFont typeface="Arial"/>
              <a:buChar char="•"/>
            </a:pPr>
            <a:r>
              <a:rPr lang="en-US"/>
              <a:t>Local actors (LNA) </a:t>
            </a:r>
          </a:p>
          <a:p>
            <a:pPr marL="285750" indent="-285750">
              <a:buFont typeface="Arial"/>
              <a:buChar char="•"/>
            </a:pPr>
            <a:r>
              <a:rPr lang="en-US"/>
              <a:t>Donors</a:t>
            </a:r>
          </a:p>
          <a:p>
            <a:pPr marL="285750" indent="-285750">
              <a:buFont typeface="Arial"/>
              <a:buChar char="•"/>
            </a:pPr>
            <a:r>
              <a:rPr lang="en-US"/>
              <a:t>Humanitarian Reset Workstreams leads</a:t>
            </a:r>
          </a:p>
        </p:txBody>
      </p:sp>
    </p:spTree>
    <p:extLst>
      <p:ext uri="{BB962C8B-B14F-4D97-AF65-F5344CB8AC3E}">
        <p14:creationId xmlns:p14="http://schemas.microsoft.com/office/powerpoint/2010/main" val="25040321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E0AACA-B5ED-9E7F-2F21-295976FD0CC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B2D4C2D-DDF4-10E7-F1DA-B99D5A81EC15}"/>
              </a:ext>
            </a:extLst>
          </p:cNvPr>
          <p:cNvSpPr>
            <a:spLocks noGrp="1"/>
          </p:cNvSpPr>
          <p:nvPr>
            <p:ph type="title"/>
          </p:nvPr>
        </p:nvSpPr>
        <p:spPr>
          <a:xfrm>
            <a:off x="-2627" y="-2737"/>
            <a:ext cx="12197254" cy="1036529"/>
          </a:xfrm>
          <a:solidFill>
            <a:srgbClr val="00B0F0"/>
          </a:solidFill>
        </p:spPr>
        <p:txBody>
          <a:bodyPr>
            <a:normAutofit/>
          </a:bodyPr>
          <a:lstStyle/>
          <a:p>
            <a:pPr marL="742950" indent="-742950">
              <a:buAutoNum type="arabicPeriod"/>
            </a:pPr>
            <a:r>
              <a:rPr lang="en-US" sz="3600" b="1">
                <a:solidFill>
                  <a:schemeClr val="bg1"/>
                </a:solidFill>
                <a:latin typeface="Aptos Display"/>
                <a:ea typeface="Roboto Slab"/>
                <a:cs typeface="Roboto Slab"/>
              </a:rPr>
              <a:t>Flexible, simplified coordination</a:t>
            </a:r>
            <a:endParaRPr lang="en-US" sz="3600" b="1">
              <a:solidFill>
                <a:schemeClr val="bg1"/>
              </a:solidFill>
              <a:ea typeface="Roboto Slab"/>
              <a:cs typeface="Roboto Slab"/>
            </a:endParaRPr>
          </a:p>
        </p:txBody>
      </p:sp>
      <p:sp>
        <p:nvSpPr>
          <p:cNvPr id="4" name="Content Placeholder 3">
            <a:extLst>
              <a:ext uri="{FF2B5EF4-FFF2-40B4-BE49-F238E27FC236}">
                <a16:creationId xmlns:a16="http://schemas.microsoft.com/office/drawing/2014/main" id="{3CA2DF9D-2D4B-2621-6E9C-F449A431A7BA}"/>
              </a:ext>
            </a:extLst>
          </p:cNvPr>
          <p:cNvSpPr>
            <a:spLocks noGrp="1"/>
          </p:cNvSpPr>
          <p:nvPr>
            <p:ph sz="half" idx="1"/>
          </p:nvPr>
        </p:nvSpPr>
        <p:spPr>
          <a:xfrm>
            <a:off x="216338" y="1431487"/>
            <a:ext cx="11099362" cy="5016993"/>
          </a:xfrm>
        </p:spPr>
        <p:txBody>
          <a:bodyPr vert="horz" lIns="91440" tIns="45720" rIns="91440" bIns="45720" rtlCol="0" anchor="t">
            <a:normAutofit/>
          </a:bodyPr>
          <a:lstStyle/>
          <a:p>
            <a:pPr marL="342900" indent="-342900">
              <a:lnSpc>
                <a:spcPct val="100000"/>
              </a:lnSpc>
              <a:spcBef>
                <a:spcPts val="0"/>
              </a:spcBef>
              <a:buFont typeface="Arial,Sans-Serif" panose="020B0604020202020204" pitchFamily="34" charset="0"/>
            </a:pPr>
            <a:r>
              <a:rPr lang="en-US" sz="2000" b="1" dirty="0"/>
              <a:t>Country-level flexibility</a:t>
            </a:r>
            <a:r>
              <a:rPr lang="en-US" sz="2000" dirty="0"/>
              <a:t>: Humanitarian Coordinators (HCs) and Humanitarian Country Teams(HCTs) should decide if and which clusters to activate or merge based on local needs </a:t>
            </a:r>
            <a:r>
              <a:rPr lang="en-US" sz="2000" dirty="0" err="1"/>
              <a:t>andcapacities</a:t>
            </a:r>
            <a:r>
              <a:rPr lang="en-US" sz="2000" dirty="0"/>
              <a:t>. </a:t>
            </a:r>
          </a:p>
          <a:p>
            <a:pPr marL="342900" indent="-342900">
              <a:lnSpc>
                <a:spcPct val="100000"/>
              </a:lnSpc>
              <a:spcBef>
                <a:spcPts val="0"/>
              </a:spcBef>
              <a:buFont typeface="Arial,Sans-Serif" panose="020B0604020202020204" pitchFamily="34" charset="0"/>
            </a:pPr>
            <a:endParaRPr lang="en-US" sz="2000" dirty="0"/>
          </a:p>
          <a:p>
            <a:pPr marL="342900" indent="-342900">
              <a:lnSpc>
                <a:spcPct val="100000"/>
              </a:lnSpc>
              <a:spcBef>
                <a:spcPts val="0"/>
              </a:spcBef>
              <a:buFont typeface="Arial,Sans-Serif" panose="020B0604020202020204" pitchFamily="34" charset="0"/>
            </a:pPr>
            <a:r>
              <a:rPr lang="en-US" sz="2000" b="1" dirty="0"/>
              <a:t>Global-level streamlining</a:t>
            </a:r>
            <a:r>
              <a:rPr lang="en-US" sz="2000" dirty="0"/>
              <a:t>: Reduce from 11 clusters and 4 </a:t>
            </a:r>
            <a:r>
              <a:rPr lang="en-US" sz="2000" dirty="0" err="1"/>
              <a:t>AoRs</a:t>
            </a:r>
            <a:r>
              <a:rPr lang="en-US" sz="2000" dirty="0"/>
              <a:t> to 8 clusters: Education, Food Security, Health, Land &amp; Shelter (merging Shelter; Camp Coordination and Camp Management; Housing, Land and Property), Nutrition, Protection, Services (merging Logistics and Emergency Telecommunications) and WASH,</a:t>
            </a:r>
          </a:p>
          <a:p>
            <a:pPr marL="285750" indent="-285750">
              <a:lnSpc>
                <a:spcPct val="100000"/>
              </a:lnSpc>
              <a:spcBef>
                <a:spcPts val="0"/>
              </a:spcBef>
              <a:buFont typeface="Arial,Sans-Serif" panose="020B0604020202020204" pitchFamily="34" charset="0"/>
            </a:pPr>
            <a:endParaRPr lang="en-US" sz="1600" dirty="0"/>
          </a:p>
          <a:p>
            <a:pPr marL="285750" indent="-285750">
              <a:lnSpc>
                <a:spcPct val="100000"/>
              </a:lnSpc>
              <a:spcBef>
                <a:spcPts val="0"/>
              </a:spcBef>
              <a:buFont typeface="Arial,Sans-Serif" panose="020B0604020202020204" pitchFamily="34" charset="0"/>
            </a:pPr>
            <a:r>
              <a:rPr lang="en-US" sz="1600" i="1" dirty="0"/>
              <a:t>→</a:t>
            </a:r>
            <a:r>
              <a:rPr lang="en-US" sz="1600" i="1" dirty="0" err="1"/>
              <a:t>AoR</a:t>
            </a:r>
            <a:r>
              <a:rPr lang="en-US" sz="1600" i="1" dirty="0"/>
              <a:t> leads to consider seconding capacity to Protection Cluster Lead Agency to support transition from separate </a:t>
            </a:r>
            <a:r>
              <a:rPr lang="en-US" sz="1600" i="1" dirty="0" err="1"/>
              <a:t>AoRs</a:t>
            </a:r>
            <a:r>
              <a:rPr lang="en-US" sz="1600" i="1" dirty="0"/>
              <a:t> </a:t>
            </a:r>
            <a:r>
              <a:rPr lang="en-US" sz="1600" i="1" dirty="0" err="1"/>
              <a:t>toone</a:t>
            </a:r>
            <a:r>
              <a:rPr lang="en-US" sz="1600" i="1" dirty="0"/>
              <a:t> integrated Protection Cluster.</a:t>
            </a:r>
            <a:r>
              <a:rPr lang="en-US" sz="1600" dirty="0"/>
              <a:t> </a:t>
            </a:r>
          </a:p>
          <a:p>
            <a:pPr marL="285750" indent="-285750">
              <a:lnSpc>
                <a:spcPct val="100000"/>
              </a:lnSpc>
              <a:spcBef>
                <a:spcPts val="0"/>
              </a:spcBef>
              <a:buFont typeface="Arial,Sans-Serif" panose="020B0604020202020204" pitchFamily="34" charset="0"/>
            </a:pPr>
            <a:endParaRPr lang="en-US" sz="1400" dirty="0"/>
          </a:p>
          <a:p>
            <a:pPr marL="342900" indent="-342900">
              <a:lnSpc>
                <a:spcPct val="100000"/>
              </a:lnSpc>
              <a:spcBef>
                <a:spcPts val="0"/>
              </a:spcBef>
              <a:buFont typeface="Arial,Sans-Serif" panose="020B0604020202020204" pitchFamily="34" charset="0"/>
            </a:pPr>
            <a:r>
              <a:rPr lang="en-US" sz="2000" b="1" dirty="0"/>
              <a:t>Mixed settings: </a:t>
            </a:r>
            <a:r>
              <a:rPr lang="en-US" sz="2000" dirty="0"/>
              <a:t> </a:t>
            </a:r>
          </a:p>
          <a:p>
            <a:pPr marL="800100" lvl="1" indent="-342900">
              <a:lnSpc>
                <a:spcPct val="100000"/>
              </a:lnSpc>
              <a:spcBef>
                <a:spcPts val="0"/>
              </a:spcBef>
              <a:buFont typeface="Arial,Sans-Serif" panose="020B0604020202020204" pitchFamily="34" charset="0"/>
            </a:pPr>
            <a:r>
              <a:rPr lang="en-US" sz="2000" dirty="0"/>
              <a:t>Use clusters where appropriate in refugee contexts, ensuring refugee expertise is integrated. </a:t>
            </a:r>
          </a:p>
          <a:p>
            <a:pPr marL="800100" lvl="1" indent="-342900">
              <a:lnSpc>
                <a:spcPct val="100000"/>
              </a:lnSpc>
              <a:spcBef>
                <a:spcPts val="0"/>
              </a:spcBef>
              <a:buFont typeface="Arial,Sans-Serif" panose="020B0604020202020204" pitchFamily="34" charset="0"/>
            </a:pPr>
            <a:r>
              <a:rPr lang="en-US" sz="2000" dirty="0"/>
              <a:t>Develop joint strategies, shared analysis, tools, and coordinated delivery mechanisms, joint appeals and engagement in advocacy, policy, and programming for all affected populations</a:t>
            </a:r>
          </a:p>
          <a:p>
            <a:endParaRPr lang="en-US" dirty="0"/>
          </a:p>
        </p:txBody>
      </p:sp>
    </p:spTree>
    <p:extLst>
      <p:ext uri="{BB962C8B-B14F-4D97-AF65-F5344CB8AC3E}">
        <p14:creationId xmlns:p14="http://schemas.microsoft.com/office/powerpoint/2010/main" val="6906957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21D04F-03F5-0106-DE6D-CE500F572FB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6B181DA-FA0B-1C3F-D3D0-70DD16061319}"/>
              </a:ext>
            </a:extLst>
          </p:cNvPr>
          <p:cNvSpPr>
            <a:spLocks noGrp="1"/>
          </p:cNvSpPr>
          <p:nvPr>
            <p:ph type="title"/>
          </p:nvPr>
        </p:nvSpPr>
        <p:spPr>
          <a:xfrm>
            <a:off x="-2627" y="-2737"/>
            <a:ext cx="12197254" cy="1036529"/>
          </a:xfrm>
          <a:solidFill>
            <a:srgbClr val="00B0F0"/>
          </a:solidFill>
        </p:spPr>
        <p:txBody>
          <a:bodyPr>
            <a:normAutofit/>
          </a:bodyPr>
          <a:lstStyle/>
          <a:p>
            <a:r>
              <a:rPr lang="en-US" sz="3600" b="1">
                <a:solidFill>
                  <a:schemeClr val="bg1"/>
                </a:solidFill>
                <a:latin typeface="Aptos Display"/>
                <a:ea typeface="Roboto Slab"/>
                <a:cs typeface="Roboto Slab"/>
              </a:rPr>
              <a:t>2.  Accountable and locally led coordination</a:t>
            </a:r>
            <a:endParaRPr lang="en-US">
              <a:solidFill>
                <a:schemeClr val="bg1"/>
              </a:solidFill>
            </a:endParaRPr>
          </a:p>
        </p:txBody>
      </p:sp>
      <p:graphicFrame>
        <p:nvGraphicFramePr>
          <p:cNvPr id="90" name="Content Placeholder 2">
            <a:extLst>
              <a:ext uri="{FF2B5EF4-FFF2-40B4-BE49-F238E27FC236}">
                <a16:creationId xmlns:a16="http://schemas.microsoft.com/office/drawing/2014/main" id="{01AB785A-0F23-D05E-D88E-B1AF99C2C30E}"/>
              </a:ext>
            </a:extLst>
          </p:cNvPr>
          <p:cNvGraphicFramePr>
            <a:graphicFrameLocks noGrp="1"/>
          </p:cNvGraphicFramePr>
          <p:nvPr>
            <p:extLst>
              <p:ext uri="{D42A27DB-BD31-4B8C-83A1-F6EECF244321}">
                <p14:modId xmlns:p14="http://schemas.microsoft.com/office/powerpoint/2010/main" val="3504628398"/>
              </p:ext>
            </p:extLst>
          </p:nvPr>
        </p:nvGraphicFramePr>
        <p:xfrm>
          <a:off x="387177" y="1775110"/>
          <a:ext cx="10537998" cy="427047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1739442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EE144C-C2EF-E075-7548-025586AF7E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363AE7F-49D4-7B71-7779-33FF35F2732F}"/>
              </a:ext>
            </a:extLst>
          </p:cNvPr>
          <p:cNvSpPr>
            <a:spLocks noGrp="1"/>
          </p:cNvSpPr>
          <p:nvPr>
            <p:ph type="title"/>
          </p:nvPr>
        </p:nvSpPr>
        <p:spPr>
          <a:xfrm>
            <a:off x="-2627" y="-2737"/>
            <a:ext cx="12197254" cy="1036529"/>
          </a:xfrm>
          <a:solidFill>
            <a:srgbClr val="00B0F0"/>
          </a:solidFill>
        </p:spPr>
        <p:txBody>
          <a:bodyPr>
            <a:normAutofit/>
          </a:bodyPr>
          <a:lstStyle/>
          <a:p>
            <a:r>
              <a:rPr lang="en-US" sz="3600" b="1">
                <a:solidFill>
                  <a:schemeClr val="bg1"/>
                </a:solidFill>
                <a:latin typeface="Aptos Display"/>
                <a:ea typeface="Roboto Slab"/>
                <a:cs typeface="Roboto Slab"/>
              </a:rPr>
              <a:t>3.  Operations- focused coordination</a:t>
            </a:r>
            <a:endParaRPr lang="en-US">
              <a:solidFill>
                <a:schemeClr val="bg1"/>
              </a:solidFill>
            </a:endParaRPr>
          </a:p>
        </p:txBody>
      </p:sp>
      <p:graphicFrame>
        <p:nvGraphicFramePr>
          <p:cNvPr id="3" name="Content Placeholder 2">
            <a:extLst>
              <a:ext uri="{FF2B5EF4-FFF2-40B4-BE49-F238E27FC236}">
                <a16:creationId xmlns:a16="http://schemas.microsoft.com/office/drawing/2014/main" id="{E906B375-B3BE-7B77-DF05-32F9CD4167C1}"/>
              </a:ext>
            </a:extLst>
          </p:cNvPr>
          <p:cNvGraphicFramePr>
            <a:graphicFrameLocks noGrp="1"/>
          </p:cNvGraphicFramePr>
          <p:nvPr>
            <p:extLst>
              <p:ext uri="{D42A27DB-BD31-4B8C-83A1-F6EECF244321}">
                <p14:modId xmlns:p14="http://schemas.microsoft.com/office/powerpoint/2010/main" val="191455345"/>
              </p:ext>
            </p:extLst>
          </p:nvPr>
        </p:nvGraphicFramePr>
        <p:xfrm>
          <a:off x="1105672" y="1687384"/>
          <a:ext cx="10286228" cy="419280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196733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CEEC52-F701-98E2-920F-C7D7F468076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B52EEE5-AEDB-791A-4C47-9D985C44B560}"/>
              </a:ext>
            </a:extLst>
          </p:cNvPr>
          <p:cNvSpPr>
            <a:spLocks noGrp="1"/>
          </p:cNvSpPr>
          <p:nvPr>
            <p:ph type="title"/>
          </p:nvPr>
        </p:nvSpPr>
        <p:spPr>
          <a:xfrm>
            <a:off x="-2627" y="-2737"/>
            <a:ext cx="12197254" cy="1036529"/>
          </a:xfrm>
          <a:solidFill>
            <a:srgbClr val="00B0F0"/>
          </a:solidFill>
        </p:spPr>
        <p:txBody>
          <a:bodyPr>
            <a:normAutofit/>
          </a:bodyPr>
          <a:lstStyle/>
          <a:p>
            <a:r>
              <a:rPr lang="en-US" sz="3600" b="1">
                <a:solidFill>
                  <a:schemeClr val="bg1"/>
                </a:solidFill>
                <a:latin typeface="Aptos Display"/>
                <a:ea typeface="Roboto Slab"/>
                <a:cs typeface="Roboto Slab"/>
              </a:rPr>
              <a:t>4.  Activation, deactivation and transition</a:t>
            </a:r>
            <a:endParaRPr lang="en-US">
              <a:solidFill>
                <a:schemeClr val="bg1"/>
              </a:solidFill>
            </a:endParaRPr>
          </a:p>
        </p:txBody>
      </p:sp>
      <p:sp>
        <p:nvSpPr>
          <p:cNvPr id="5" name="Content Placeholder 4">
            <a:extLst>
              <a:ext uri="{FF2B5EF4-FFF2-40B4-BE49-F238E27FC236}">
                <a16:creationId xmlns:a16="http://schemas.microsoft.com/office/drawing/2014/main" id="{451BE640-3158-0186-9C8A-B43F615F4028}"/>
              </a:ext>
            </a:extLst>
          </p:cNvPr>
          <p:cNvSpPr>
            <a:spLocks noGrp="1"/>
          </p:cNvSpPr>
          <p:nvPr>
            <p:ph sz="half" idx="2"/>
          </p:nvPr>
        </p:nvSpPr>
        <p:spPr>
          <a:xfrm>
            <a:off x="7209598" y="1495897"/>
            <a:ext cx="4504607" cy="4762993"/>
          </a:xfrm>
        </p:spPr>
        <p:txBody>
          <a:bodyPr vert="horz" lIns="91440" tIns="45720" rIns="91440" bIns="45720" rtlCol="0" anchor="t">
            <a:noAutofit/>
          </a:bodyPr>
          <a:lstStyle/>
          <a:p>
            <a:pPr marL="0" indent="0">
              <a:lnSpc>
                <a:spcPct val="100000"/>
              </a:lnSpc>
              <a:spcBef>
                <a:spcPts val="0"/>
              </a:spcBef>
              <a:buNone/>
            </a:pPr>
            <a:r>
              <a:rPr lang="en-US" sz="1600" b="1" dirty="0">
                <a:solidFill>
                  <a:srgbClr val="00B0F0"/>
                </a:solidFill>
              </a:rPr>
              <a:t>UNICEF as CLA:  </a:t>
            </a:r>
          </a:p>
          <a:p>
            <a:r>
              <a:rPr lang="en-US" sz="1600" dirty="0">
                <a:solidFill>
                  <a:srgbClr val="00B0F0"/>
                </a:solidFill>
                <a:ea typeface="+mn-lt"/>
                <a:cs typeface="+mn-lt"/>
              </a:rPr>
              <a:t>Two pathways to consider are: </a:t>
            </a:r>
          </a:p>
          <a:p>
            <a:pPr lvl="1"/>
            <a:r>
              <a:rPr lang="en-US" sz="1600" dirty="0">
                <a:solidFill>
                  <a:srgbClr val="00B0F0"/>
                </a:solidFill>
                <a:ea typeface="+mn-lt"/>
                <a:cs typeface="+mn-lt"/>
              </a:rPr>
              <a:t>transitioning to nationally owned humanitarian responses and</a:t>
            </a:r>
          </a:p>
          <a:p>
            <a:pPr lvl="1"/>
            <a:r>
              <a:rPr lang="en-US" sz="1600" dirty="0">
                <a:solidFill>
                  <a:srgbClr val="00B0F0"/>
                </a:solidFill>
                <a:ea typeface="+mn-lt"/>
                <a:cs typeface="+mn-lt"/>
              </a:rPr>
              <a:t> moving towards early recovery phase, based on the type of crises</a:t>
            </a:r>
          </a:p>
          <a:p>
            <a:pPr marL="228600" lvl="1">
              <a:spcBef>
                <a:spcPts val="1000"/>
              </a:spcBef>
            </a:pPr>
            <a:r>
              <a:rPr lang="en-US" sz="1600" b="1" dirty="0">
                <a:solidFill>
                  <a:srgbClr val="00B0F0"/>
                </a:solidFill>
                <a:ea typeface="+mn-lt"/>
                <a:cs typeface="+mn-lt"/>
              </a:rPr>
              <a:t>For cluster transition</a:t>
            </a:r>
            <a:r>
              <a:rPr lang="en-US" sz="1600" dirty="0">
                <a:solidFill>
                  <a:srgbClr val="00B0F0"/>
                </a:solidFill>
                <a:ea typeface="+mn-lt"/>
                <a:cs typeface="+mn-lt"/>
              </a:rPr>
              <a:t>: the process where the core functions of a cluster are either transferred to other structures or phased out. The goal is to ensure that these functions continue to be managed effectively, even after the cluster itself is no longer active </a:t>
            </a:r>
          </a:p>
          <a:p>
            <a:pPr marL="228600" lvl="1">
              <a:spcBef>
                <a:spcPts val="1000"/>
              </a:spcBef>
            </a:pPr>
            <a:r>
              <a:rPr lang="en-US" sz="1600" b="1" dirty="0">
                <a:solidFill>
                  <a:srgbClr val="00B0F0"/>
                </a:solidFill>
                <a:ea typeface="+mn-lt"/>
                <a:cs typeface="+mn-lt"/>
              </a:rPr>
              <a:t>Even after deactivation</a:t>
            </a:r>
            <a:r>
              <a:rPr lang="en-US" sz="1600" dirty="0">
                <a:solidFill>
                  <a:srgbClr val="00B0F0"/>
                </a:solidFill>
                <a:ea typeface="+mn-lt"/>
                <a:cs typeface="+mn-lt"/>
              </a:rPr>
              <a:t>, UNICEF may continue to provide support to ensure that the transition is sustainable. This includes ongoing coordination with national and local structures and possibly providing technical assistance</a:t>
            </a:r>
          </a:p>
          <a:p>
            <a:pPr marL="800100" indent="-285750">
              <a:lnSpc>
                <a:spcPct val="100000"/>
              </a:lnSpc>
              <a:spcBef>
                <a:spcPts val="0"/>
              </a:spcBef>
            </a:pPr>
            <a:endParaRPr lang="en-US" sz="1600" dirty="0">
              <a:solidFill>
                <a:srgbClr val="00B0F0"/>
              </a:solidFill>
            </a:endParaRPr>
          </a:p>
          <a:p>
            <a:pPr marL="800100" indent="-285750">
              <a:lnSpc>
                <a:spcPct val="100000"/>
              </a:lnSpc>
              <a:spcBef>
                <a:spcPts val="0"/>
              </a:spcBef>
            </a:pPr>
            <a:endParaRPr lang="en-US" sz="1600" dirty="0">
              <a:solidFill>
                <a:srgbClr val="00B0F0"/>
              </a:solidFill>
            </a:endParaRPr>
          </a:p>
          <a:p>
            <a:pPr marL="514350" indent="-285750">
              <a:lnSpc>
                <a:spcPct val="100000"/>
              </a:lnSpc>
              <a:spcBef>
                <a:spcPts val="0"/>
              </a:spcBef>
            </a:pPr>
            <a:endParaRPr lang="en-US" sz="1600" dirty="0">
              <a:solidFill>
                <a:srgbClr val="00B0F0"/>
              </a:solidFill>
            </a:endParaRPr>
          </a:p>
        </p:txBody>
      </p:sp>
      <p:sp>
        <p:nvSpPr>
          <p:cNvPr id="6" name="TextBox 5">
            <a:extLst>
              <a:ext uri="{FF2B5EF4-FFF2-40B4-BE49-F238E27FC236}">
                <a16:creationId xmlns:a16="http://schemas.microsoft.com/office/drawing/2014/main" id="{1CE8E4BC-5C8E-15B8-B2B8-FB10F42E02E1}"/>
              </a:ext>
            </a:extLst>
          </p:cNvPr>
          <p:cNvSpPr txBox="1"/>
          <p:nvPr/>
        </p:nvSpPr>
        <p:spPr>
          <a:xfrm>
            <a:off x="599304" y="1495897"/>
            <a:ext cx="6190734" cy="4247317"/>
          </a:xfrm>
          <a:prstGeom prst="rect">
            <a:avLst/>
          </a:prstGeom>
          <a:noFill/>
        </p:spPr>
        <p:txBody>
          <a:bodyPr wrap="square">
            <a:spAutoFit/>
          </a:bodyPr>
          <a:lstStyle/>
          <a:p>
            <a:pPr marL="285750" indent="-285750" algn="l" rtl="0" fontAlgn="base">
              <a:buFont typeface="Arial" panose="020B0604020202020204" pitchFamily="34" charset="0"/>
              <a:buChar char="•"/>
            </a:pPr>
            <a:r>
              <a:rPr lang="en-US" sz="1800" b="1" i="0" u="none" strike="noStrike" dirty="0">
                <a:solidFill>
                  <a:srgbClr val="000000"/>
                </a:solidFill>
                <a:effectLst/>
              </a:rPr>
              <a:t>Planned transitions</a:t>
            </a:r>
            <a:r>
              <a:rPr lang="en-US" sz="1800" b="0" i="0" u="none" strike="noStrike" dirty="0">
                <a:solidFill>
                  <a:srgbClr val="000000"/>
                </a:solidFill>
                <a:effectLst/>
              </a:rPr>
              <a:t>: Include transition planning from the start of cluster activation, with costed plans and benchmarks.</a:t>
            </a:r>
            <a:r>
              <a:rPr lang="en-US" sz="1800" b="0" i="0" dirty="0">
                <a:solidFill>
                  <a:srgbClr val="000000"/>
                </a:solidFill>
                <a:effectLst/>
              </a:rPr>
              <a:t>​</a:t>
            </a:r>
          </a:p>
          <a:p>
            <a:pPr marL="285750" indent="-285750" algn="l" rtl="0" fontAlgn="base">
              <a:buFont typeface="Arial" panose="020B0604020202020204" pitchFamily="34" charset="0"/>
              <a:buChar char="•"/>
            </a:pPr>
            <a:endParaRPr lang="en-US" sz="1800" b="0" i="0" u="none" strike="noStrike" dirty="0">
              <a:solidFill>
                <a:srgbClr val="000000"/>
              </a:solidFill>
              <a:effectLst/>
            </a:endParaRPr>
          </a:p>
          <a:p>
            <a:pPr marL="285750" indent="-285750" algn="l" rtl="0" fontAlgn="base">
              <a:buFont typeface="Arial" panose="020B0604020202020204" pitchFamily="34" charset="0"/>
              <a:buChar char="•"/>
            </a:pPr>
            <a:r>
              <a:rPr lang="en-US" sz="1800" b="0" i="0" u="none" strike="noStrike" dirty="0">
                <a:solidFill>
                  <a:srgbClr val="000000"/>
                </a:solidFill>
                <a:effectLst/>
              </a:rPr>
              <a:t>Use the </a:t>
            </a:r>
            <a:r>
              <a:rPr lang="en-US" sz="1800" b="1" i="0" u="none" strike="noStrike" dirty="0">
                <a:solidFill>
                  <a:srgbClr val="000000"/>
                </a:solidFill>
                <a:effectLst/>
              </a:rPr>
              <a:t>humanitarian coordination reviews </a:t>
            </a:r>
            <a:r>
              <a:rPr lang="en-US" sz="1800" b="0" i="0" u="none" strike="noStrike" dirty="0">
                <a:solidFill>
                  <a:srgbClr val="000000"/>
                </a:solidFill>
                <a:effectLst/>
              </a:rPr>
              <a:t>in country and the </a:t>
            </a:r>
            <a:r>
              <a:rPr lang="en-US" sz="1800" b="1" i="0" u="none" strike="noStrike" dirty="0">
                <a:solidFill>
                  <a:srgbClr val="000000"/>
                </a:solidFill>
                <a:effectLst/>
              </a:rPr>
              <a:t>Emergency Directors’ Group Annual Review of Operations </a:t>
            </a:r>
            <a:r>
              <a:rPr lang="en-US" sz="1800" b="0" i="0" u="none" strike="noStrike" dirty="0">
                <a:solidFill>
                  <a:srgbClr val="000000"/>
                </a:solidFill>
                <a:effectLst/>
              </a:rPr>
              <a:t>to assess/reassess the need to retain in-country clusters and transitioning </a:t>
            </a:r>
            <a:r>
              <a:rPr lang="en-US" sz="1800" b="0" i="0" dirty="0">
                <a:solidFill>
                  <a:srgbClr val="000000"/>
                </a:solidFill>
                <a:effectLst/>
              </a:rPr>
              <a:t>​</a:t>
            </a:r>
          </a:p>
          <a:p>
            <a:pPr marL="285750" indent="-285750" algn="l" rtl="0" fontAlgn="base">
              <a:buFont typeface="Arial" panose="020B0604020202020204" pitchFamily="34" charset="0"/>
              <a:buChar char="•"/>
            </a:pPr>
            <a:endParaRPr lang="en-US" sz="1800" b="1" i="0" u="none" strike="noStrike" dirty="0">
              <a:solidFill>
                <a:srgbClr val="000000"/>
              </a:solidFill>
              <a:effectLst/>
            </a:endParaRPr>
          </a:p>
          <a:p>
            <a:pPr marL="285750" indent="-285750" algn="l" rtl="0" fontAlgn="base">
              <a:buFont typeface="Arial" panose="020B0604020202020204" pitchFamily="34" charset="0"/>
              <a:buChar char="•"/>
            </a:pPr>
            <a:r>
              <a:rPr lang="en-US" sz="1800" b="1" i="0" u="none" strike="noStrike" dirty="0">
                <a:solidFill>
                  <a:srgbClr val="000000"/>
                </a:solidFill>
                <a:effectLst/>
              </a:rPr>
              <a:t>Performance metrics</a:t>
            </a:r>
            <a:r>
              <a:rPr lang="en-US" sz="1800" b="0" i="0" u="none" strike="noStrike" dirty="0">
                <a:solidFill>
                  <a:srgbClr val="000000"/>
                </a:solidFill>
                <a:effectLst/>
              </a:rPr>
              <a:t>: Integrate transition progress into HC and Cluster Lead Agency evaluations.</a:t>
            </a:r>
            <a:r>
              <a:rPr lang="es-AR" sz="1800" b="0" i="0" dirty="0">
                <a:solidFill>
                  <a:srgbClr val="000000"/>
                </a:solidFill>
                <a:effectLst/>
              </a:rPr>
              <a:t>​</a:t>
            </a:r>
          </a:p>
          <a:p>
            <a:pPr marL="285750" indent="-285750" algn="l" rtl="0" fontAlgn="base">
              <a:buFont typeface="Arial" panose="020B0604020202020204" pitchFamily="34" charset="0"/>
              <a:buChar char="•"/>
            </a:pPr>
            <a:endParaRPr lang="en-US" sz="1800" b="1" i="0" u="none" strike="noStrike" dirty="0">
              <a:solidFill>
                <a:srgbClr val="000000"/>
              </a:solidFill>
              <a:effectLst/>
            </a:endParaRPr>
          </a:p>
          <a:p>
            <a:pPr marL="285750" indent="-285750" algn="l" rtl="0" fontAlgn="base">
              <a:buFont typeface="Arial" panose="020B0604020202020204" pitchFamily="34" charset="0"/>
              <a:buChar char="•"/>
            </a:pPr>
            <a:r>
              <a:rPr lang="en-US" sz="1800" b="1" i="0" u="none" strike="noStrike" dirty="0">
                <a:solidFill>
                  <a:srgbClr val="000000"/>
                </a:solidFill>
                <a:effectLst/>
              </a:rPr>
              <a:t>Sustainability</a:t>
            </a:r>
            <a:r>
              <a:rPr lang="en-US" sz="1800" b="0" i="0" u="none" strike="noStrike" dirty="0">
                <a:solidFill>
                  <a:srgbClr val="000000"/>
                </a:solidFill>
                <a:effectLst/>
              </a:rPr>
              <a:t>: Use existing humanitarian and development funding to support capacity development and long-term transitions.</a:t>
            </a:r>
            <a:endParaRPr lang="en-US" sz="1800" b="0" i="0" dirty="0">
              <a:solidFill>
                <a:srgbClr val="000000"/>
              </a:solidFill>
              <a:effectLst/>
            </a:endParaRPr>
          </a:p>
        </p:txBody>
      </p:sp>
    </p:spTree>
    <p:extLst>
      <p:ext uri="{BB962C8B-B14F-4D97-AF65-F5344CB8AC3E}">
        <p14:creationId xmlns:p14="http://schemas.microsoft.com/office/powerpoint/2010/main" val="303664268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426</TotalTime>
  <Words>594</Words>
  <Application>Microsoft Macintosh PowerPoint</Application>
  <PresentationFormat>Widescreen</PresentationFormat>
  <Paragraphs>64</Paragraphs>
  <Slides>7</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Aptos</vt:lpstr>
      <vt:lpstr>Aptos Display</vt:lpstr>
      <vt:lpstr>Arial</vt:lpstr>
      <vt:lpstr>Arial,Sans-Serif</vt:lpstr>
      <vt:lpstr>Calibri</vt:lpstr>
      <vt:lpstr>Roboto Slab</vt:lpstr>
      <vt:lpstr>Office Theme</vt:lpstr>
      <vt:lpstr>PowerPoint Presentation</vt:lpstr>
      <vt:lpstr>PowerPoint Presentation</vt:lpstr>
      <vt:lpstr>Cluster Reform and simplification process</vt:lpstr>
      <vt:lpstr>Flexible, simplified coordination</vt:lpstr>
      <vt:lpstr>2.  Accountable and locally led coordination</vt:lpstr>
      <vt:lpstr>3.  Operations- focused coordination</vt:lpstr>
      <vt:lpstr>4.  Activation, deactivation and transition</vt:lpstr>
    </vt:vector>
  </TitlesOfParts>
  <Company>UNICEF</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Ines Lezama</dc:creator>
  <cp:lastModifiedBy>Marie Cusick</cp:lastModifiedBy>
  <cp:revision>1</cp:revision>
  <dcterms:created xsi:type="dcterms:W3CDTF">2025-08-07T06:39:25Z</dcterms:created>
  <dcterms:modified xsi:type="dcterms:W3CDTF">2025-08-11T07:24:58Z</dcterms:modified>
</cp:coreProperties>
</file>