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handoutMasterIdLst>
    <p:handoutMasterId r:id="rId17"/>
  </p:handoutMasterIdLst>
  <p:sldIdLst>
    <p:sldId id="256" r:id="rId8"/>
    <p:sldId id="258" r:id="rId9"/>
    <p:sldId id="259" r:id="rId10"/>
    <p:sldId id="260" r:id="rId11"/>
    <p:sldId id="261" r:id="rId12"/>
    <p:sldId id="264" r:id="rId13"/>
    <p:sldId id="265" r:id="rId14"/>
    <p:sldId id="266" r:id="rId15"/>
    <p:sldId id="267" r:id="rId1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17580-013F-49D5-91C2-8720579273A1}" v="2" dt="2019-11-19T11:36:28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5A617580-013F-49D5-91C2-8720579273A1}"/>
    <pc:docChg chg="modMainMaster">
      <pc:chgData name="Diogo Loureiro Jurema" userId="9dfde3f0-34dd-48c5-90ef-eaf27597f482" providerId="ADAL" clId="{5A617580-013F-49D5-91C2-8720579273A1}" dt="2019-11-19T11:36:28.386" v="1" actId="1076"/>
      <pc:docMkLst>
        <pc:docMk/>
      </pc:docMkLst>
      <pc:sldMasterChg chg="addSp modSp">
        <pc:chgData name="Diogo Loureiro Jurema" userId="9dfde3f0-34dd-48c5-90ef-eaf27597f482" providerId="ADAL" clId="{5A617580-013F-49D5-91C2-8720579273A1}" dt="2019-11-19T11:36:28.386" v="1" actId="1076"/>
        <pc:sldMasterMkLst>
          <pc:docMk/>
          <pc:sldMasterMk cId="2106281858" sldId="2147483648"/>
        </pc:sldMasterMkLst>
        <pc:picChg chg="add mod">
          <ac:chgData name="Diogo Loureiro Jurema" userId="9dfde3f0-34dd-48c5-90ef-eaf27597f482" providerId="ADAL" clId="{5A617580-013F-49D5-91C2-8720579273A1}" dt="2019-11-19T11:36:28.386" v="1" actId="1076"/>
          <ac:picMkLst>
            <pc:docMk/>
            <pc:sldMasterMk cId="2106281858" sldId="2147483648"/>
            <ac:picMk id="7" creationId="{DB1F4193-FFB8-4A40-A51E-5C4DFC18FD9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84FC58-9F42-43D5-8DAF-AFD9FE50D6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509E-8496-4040-8D28-159672A6C4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B5F982A-A409-44A4-959E-A321ACDE67AE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39FD4-A5AC-486C-99A7-31E277E5EB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98CD4-5610-41FE-A83E-1710684C6A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5D58ACA4-758D-4C8C-AFFB-60F489097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77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1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9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0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4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4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5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4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9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CA3A-AA62-4BA9-AB0F-C9832FD4149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F4193-FFB8-4A40-A51E-5C4DFC18FD90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780" y="6375082"/>
            <a:ext cx="922020" cy="327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28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Needs Assessment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1137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356" y="2429390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Strategic Planning</a:t>
            </a:r>
          </a:p>
        </p:txBody>
      </p:sp>
    </p:spTree>
    <p:extLst>
      <p:ext uri="{BB962C8B-B14F-4D97-AF65-F5344CB8AC3E}">
        <p14:creationId xmlns:p14="http://schemas.microsoft.com/office/powerpoint/2010/main" val="369353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Resource Mobilisation </a:t>
            </a:r>
          </a:p>
        </p:txBody>
      </p:sp>
    </p:spTree>
    <p:extLst>
      <p:ext uri="{BB962C8B-B14F-4D97-AF65-F5344CB8AC3E}">
        <p14:creationId xmlns:p14="http://schemas.microsoft.com/office/powerpoint/2010/main" val="34825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Implementation &amp; Monitoring </a:t>
            </a:r>
          </a:p>
        </p:txBody>
      </p:sp>
    </p:spTree>
    <p:extLst>
      <p:ext uri="{BB962C8B-B14F-4D97-AF65-F5344CB8AC3E}">
        <p14:creationId xmlns:p14="http://schemas.microsoft.com/office/powerpoint/2010/main" val="69339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Operational Peer Review &amp; Evaluation</a:t>
            </a:r>
          </a:p>
        </p:txBody>
      </p:sp>
    </p:spTree>
    <p:extLst>
      <p:ext uri="{BB962C8B-B14F-4D97-AF65-F5344CB8AC3E}">
        <p14:creationId xmlns:p14="http://schemas.microsoft.com/office/powerpoint/2010/main" val="21173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1898449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Preparedness</a:t>
            </a:r>
          </a:p>
        </p:txBody>
      </p:sp>
    </p:spTree>
    <p:extLst>
      <p:ext uri="{BB962C8B-B14F-4D97-AF65-F5344CB8AC3E}">
        <p14:creationId xmlns:p14="http://schemas.microsoft.com/office/powerpoint/2010/main" val="64773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Information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82900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1736216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Coordination</a:t>
            </a:r>
          </a:p>
        </p:txBody>
      </p:sp>
    </p:spTree>
    <p:extLst>
      <p:ext uri="{BB962C8B-B14F-4D97-AF65-F5344CB8AC3E}">
        <p14:creationId xmlns:p14="http://schemas.microsoft.com/office/powerpoint/2010/main" val="390905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92" y="1824706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Affected People</a:t>
            </a:r>
          </a:p>
        </p:txBody>
      </p:sp>
    </p:spTree>
    <p:extLst>
      <p:ext uri="{BB962C8B-B14F-4D97-AF65-F5344CB8AC3E}">
        <p14:creationId xmlns:p14="http://schemas.microsoft.com/office/powerpoint/2010/main" val="141700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12</Value>
      <Value>10</Value>
      <Value>163</Value>
      <Value>3</Value>
      <Value>104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NCC</TermName>
          <TermId xmlns="http://schemas.microsoft.com/office/infopath/2007/PartnerControls">37acde9b-31c8-46a8-8f12-aa74bad75c11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</Terms>
    </TaxKeywordTaxHTField>
    <CategoryDescription xmlns="http://schemas.microsoft.com/sharepoint.v3">Master GNC package - 2018 NCC - 3.1. Humanitarian Program Cycle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EMOPSGCCU-1435067120-18312</_dlc_DocId>
    <_dlc_DocIdUrl xmlns="5858627f-d058-4b92-9b52-677b5fd7d454">
      <Url>https://unicef.sharepoint.com/teams/EMOPS-GCCU/_layouts/15/DocIdRedir.aspx?ID=EMOPSGCCU-1435067120-18312</Url>
      <Description>EMOPSGCCU-1435067120-18312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Props1.xml><?xml version="1.0" encoding="utf-8"?>
<ds:datastoreItem xmlns:ds="http://schemas.openxmlformats.org/officeDocument/2006/customXml" ds:itemID="{04AFAFD7-A082-4C04-B420-5A405C795C15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438dd15-07ca-4cdc-82a3-f2206b92025e"/>
    <ds:schemaRef ds:uri="http://www.w3.org/XML/1998/namespace"/>
    <ds:schemaRef ds:uri="http://purl.org/dc/elements/1.1/"/>
    <ds:schemaRef ds:uri="5858627f-d058-4b92-9b52-677b5fd7d454"/>
    <ds:schemaRef ds:uri="ca283e0b-db31-4043-a2ef-b80661bf084a"/>
    <ds:schemaRef ds:uri="http://schemas.microsoft.com/sharepoint.v3"/>
    <ds:schemaRef ds:uri="http://schemas.microsoft.com/sharepoint/v4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91D7F2-6A03-436A-AD19-1C59AA1CCC38}"/>
</file>

<file path=customXml/itemProps3.xml><?xml version="1.0" encoding="utf-8"?>
<ds:datastoreItem xmlns:ds="http://schemas.openxmlformats.org/officeDocument/2006/customXml" ds:itemID="{8B7E184C-76B4-483F-91C9-1E0BE006AAB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9373955-32D1-4F9B-9474-598C4024075E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86A90BC6-004E-4C58-9C92-BF305A6626C1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7FD925D9-1BBD-4EB7-B69D-76FA03E6723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Needs Assessment &amp; Analysis</vt:lpstr>
      <vt:lpstr>Strategic Planning</vt:lpstr>
      <vt:lpstr>Resource Mobilisation </vt:lpstr>
      <vt:lpstr>Implementation &amp; Monitoring </vt:lpstr>
      <vt:lpstr>Operational Peer Review &amp; Evaluation</vt:lpstr>
      <vt:lpstr>Preparedness</vt:lpstr>
      <vt:lpstr>Information Management</vt:lpstr>
      <vt:lpstr>Coordination</vt:lpstr>
      <vt:lpstr>Affected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Assessment &amp; Analysis</dc:title>
  <dc:creator>Elena Oyon</dc:creator>
  <cp:keywords>GNC; Training; NCC</cp:keywords>
  <cp:lastModifiedBy>Diogo Loureiro Jurema</cp:lastModifiedBy>
  <cp:revision>5</cp:revision>
  <cp:lastPrinted>2017-10-19T14:48:03Z</cp:lastPrinted>
  <dcterms:created xsi:type="dcterms:W3CDTF">2016-01-04T15:22:04Z</dcterms:created>
  <dcterms:modified xsi:type="dcterms:W3CDTF">2019-11-19T11:36:37Z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133;#GNC|82a4199d-9c93-4d57-833f-59195f986fba;#104;#NCC|37acde9b-31c8-46a8-8f12-aa74bad75c11;#163;#Training|e274f566-a9bf-4f70-80f5-de4ef515adf5</vt:lpwstr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7" name="DocumentType">
    <vt:lpwstr>12;#Training/ instructional materials, toolkits, user guides (non-ICT)|f7254839-f39a-4063-9d34-45784defb8cb</vt:lpwstr>
  </property>
  <property fmtid="{D5CDD505-2E9C-101B-9397-08002B2CF9AE}" pid="8" name="GeographicScope">
    <vt:lpwstr/>
  </property>
  <property fmtid="{D5CDD505-2E9C-101B-9397-08002B2CF9AE}" pid="9" name="_dlc_DocIdItemGuid">
    <vt:lpwstr>fb1db25d-bd1d-4786-ba12-84fe6bf6b8a6</vt:lpwstr>
  </property>
</Properties>
</file>