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75" r:id="rId8"/>
  </p:sldMasterIdLst>
  <p:notesMasterIdLst>
    <p:notesMasterId r:id="rId22"/>
  </p:notes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A5010-590C-4270-BDE4-6106DD4FC293}" v="7" dt="2019-11-18T12:06:34.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81123" autoAdjust="0"/>
  </p:normalViewPr>
  <p:slideViewPr>
    <p:cSldViewPr>
      <p:cViewPr varScale="1">
        <p:scale>
          <a:sx n="82" d="100"/>
          <a:sy n="82" d="100"/>
        </p:scale>
        <p:origin x="702" y="12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8B4A5010-590C-4270-BDE4-6106DD4FC293}"/>
    <pc:docChg chg="custSel modSld modMainMaster">
      <pc:chgData name="Diogo Loureiro Jurema" userId="9dfde3f0-34dd-48c5-90ef-eaf27597f482" providerId="ADAL" clId="{8B4A5010-590C-4270-BDE4-6106DD4FC293}" dt="2019-11-18T12:06:34.776" v="6" actId="1035"/>
      <pc:docMkLst>
        <pc:docMk/>
      </pc:docMkLst>
      <pc:sldChg chg="delSp">
        <pc:chgData name="Diogo Loureiro Jurema" userId="9dfde3f0-34dd-48c5-90ef-eaf27597f482" providerId="ADAL" clId="{8B4A5010-590C-4270-BDE4-6106DD4FC293}" dt="2019-11-18T12:06:08.832" v="2" actId="478"/>
        <pc:sldMkLst>
          <pc:docMk/>
          <pc:sldMk cId="3361274908" sldId="257"/>
        </pc:sldMkLst>
        <pc:picChg chg="del">
          <ac:chgData name="Diogo Loureiro Jurema" userId="9dfde3f0-34dd-48c5-90ef-eaf27597f482" providerId="ADAL" clId="{8B4A5010-590C-4270-BDE4-6106DD4FC293}" dt="2019-11-18T12:06:08.832" v="2" actId="478"/>
          <ac:picMkLst>
            <pc:docMk/>
            <pc:sldMk cId="3361274908" sldId="257"/>
            <ac:picMk id="2" creationId="{00000000-0000-0000-0000-000000000000}"/>
          </ac:picMkLst>
        </pc:picChg>
      </pc:sldChg>
      <pc:sldChg chg="modSp">
        <pc:chgData name="Diogo Loureiro Jurema" userId="9dfde3f0-34dd-48c5-90ef-eaf27597f482" providerId="ADAL" clId="{8B4A5010-590C-4270-BDE4-6106DD4FC293}" dt="2019-11-18T12:06:26.955" v="4" actId="1076"/>
        <pc:sldMkLst>
          <pc:docMk/>
          <pc:sldMk cId="3170957706" sldId="260"/>
        </pc:sldMkLst>
        <pc:graphicFrameChg chg="mod">
          <ac:chgData name="Diogo Loureiro Jurema" userId="9dfde3f0-34dd-48c5-90ef-eaf27597f482" providerId="ADAL" clId="{8B4A5010-590C-4270-BDE4-6106DD4FC293}" dt="2019-11-18T12:06:26.955" v="4" actId="1076"/>
          <ac:graphicFrameMkLst>
            <pc:docMk/>
            <pc:sldMk cId="3170957706" sldId="260"/>
            <ac:graphicFrameMk id="4" creationId="{00000000-0000-0000-0000-000000000000}"/>
          </ac:graphicFrameMkLst>
        </pc:graphicFrameChg>
      </pc:sldChg>
      <pc:sldChg chg="modSp">
        <pc:chgData name="Diogo Loureiro Jurema" userId="9dfde3f0-34dd-48c5-90ef-eaf27597f482" providerId="ADAL" clId="{8B4A5010-590C-4270-BDE4-6106DD4FC293}" dt="2019-11-18T12:06:34.776" v="6" actId="1035"/>
        <pc:sldMkLst>
          <pc:docMk/>
          <pc:sldMk cId="664173921" sldId="263"/>
        </pc:sldMkLst>
        <pc:graphicFrameChg chg="mod">
          <ac:chgData name="Diogo Loureiro Jurema" userId="9dfde3f0-34dd-48c5-90ef-eaf27597f482" providerId="ADAL" clId="{8B4A5010-590C-4270-BDE4-6106DD4FC293}" dt="2019-11-18T12:06:34.776" v="6" actId="1035"/>
          <ac:graphicFrameMkLst>
            <pc:docMk/>
            <pc:sldMk cId="664173921" sldId="263"/>
            <ac:graphicFrameMk id="5" creationId="{00000000-0000-0000-0000-000000000000}"/>
          </ac:graphicFrameMkLst>
        </pc:graphicFrameChg>
      </pc:sldChg>
      <pc:sldMasterChg chg="addSp">
        <pc:chgData name="Diogo Loureiro Jurema" userId="9dfde3f0-34dd-48c5-90ef-eaf27597f482" providerId="ADAL" clId="{8B4A5010-590C-4270-BDE4-6106DD4FC293}" dt="2019-11-18T12:05:50.611" v="0"/>
        <pc:sldMasterMkLst>
          <pc:docMk/>
          <pc:sldMasterMk cId="2681080994" sldId="2147483660"/>
        </pc:sldMasterMkLst>
        <pc:picChg chg="add">
          <ac:chgData name="Diogo Loureiro Jurema" userId="9dfde3f0-34dd-48c5-90ef-eaf27597f482" providerId="ADAL" clId="{8B4A5010-590C-4270-BDE4-6106DD4FC293}" dt="2019-11-18T12:05:50.611" v="0"/>
          <ac:picMkLst>
            <pc:docMk/>
            <pc:sldMasterMk cId="2681080994" sldId="2147483660"/>
            <ac:picMk id="7" creationId="{943E14A2-7D22-46A4-970E-58C6C11B276F}"/>
          </ac:picMkLst>
        </pc:picChg>
      </pc:sldMasterChg>
      <pc:sldMasterChg chg="addSp">
        <pc:chgData name="Diogo Loureiro Jurema" userId="9dfde3f0-34dd-48c5-90ef-eaf27597f482" providerId="ADAL" clId="{8B4A5010-590C-4270-BDE4-6106DD4FC293}" dt="2019-11-18T12:05:59.543" v="1"/>
        <pc:sldMasterMkLst>
          <pc:docMk/>
          <pc:sldMasterMk cId="105650396" sldId="2147483675"/>
        </pc:sldMasterMkLst>
        <pc:picChg chg="add">
          <ac:chgData name="Diogo Loureiro Jurema" userId="9dfde3f0-34dd-48c5-90ef-eaf27597f482" providerId="ADAL" clId="{8B4A5010-590C-4270-BDE4-6106DD4FC293}" dt="2019-11-18T12:05:59.543" v="1"/>
          <ac:picMkLst>
            <pc:docMk/>
            <pc:sldMasterMk cId="105650396" sldId="2147483675"/>
            <ac:picMk id="7" creationId="{543A1A0F-1253-4663-8393-0F4895315076}"/>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42ECB-68F3-4D74-8EDB-59D146BDA344}"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25BDE7B5-DA1B-4DE1-95A7-15310CD2588D}">
      <dgm:prSet phldrT="[Text]" custT="1"/>
      <dgm:spPr/>
      <dgm:t>
        <a:bodyPr/>
        <a:lstStyle/>
        <a:p>
          <a:r>
            <a:rPr lang="en-US" sz="3200" b="1" dirty="0"/>
            <a:t>Group 1</a:t>
          </a:r>
        </a:p>
      </dgm:t>
    </dgm:pt>
    <dgm:pt modelId="{EE267B17-3CB2-4FFC-9D22-DB39C764E20E}" type="parTrans" cxnId="{2A5800BB-60FB-4E35-A8E9-91104A9FCB07}">
      <dgm:prSet/>
      <dgm:spPr/>
      <dgm:t>
        <a:bodyPr/>
        <a:lstStyle/>
        <a:p>
          <a:endParaRPr lang="en-US" sz="2400"/>
        </a:p>
      </dgm:t>
    </dgm:pt>
    <dgm:pt modelId="{C7A4158A-5B51-4BBB-9887-DD441397F885}" type="sibTrans" cxnId="{2A5800BB-60FB-4E35-A8E9-91104A9FCB07}">
      <dgm:prSet/>
      <dgm:spPr/>
      <dgm:t>
        <a:bodyPr/>
        <a:lstStyle/>
        <a:p>
          <a:endParaRPr lang="en-US" sz="2400"/>
        </a:p>
      </dgm:t>
    </dgm:pt>
    <dgm:pt modelId="{77EBF0C0-0438-4A7F-AE0E-E1FFC84C269F}">
      <dgm:prSet phldrT="[Text]" custT="1"/>
      <dgm:spPr/>
      <dgm:t>
        <a:bodyPr/>
        <a:lstStyle/>
        <a:p>
          <a:r>
            <a:rPr lang="en-US" sz="2400" b="1" dirty="0"/>
            <a:t>BEFORE:</a:t>
          </a:r>
        </a:p>
      </dgm:t>
    </dgm:pt>
    <dgm:pt modelId="{A49F1795-12A0-45AE-894A-5B4B8E5E578D}" type="parTrans" cxnId="{62524C50-EBB1-4057-B7C6-D282B5004867}">
      <dgm:prSet/>
      <dgm:spPr/>
      <dgm:t>
        <a:bodyPr/>
        <a:lstStyle/>
        <a:p>
          <a:endParaRPr lang="en-US" sz="2400"/>
        </a:p>
      </dgm:t>
    </dgm:pt>
    <dgm:pt modelId="{4F184615-13D2-4C3F-B87A-0954C5A54328}" type="sibTrans" cxnId="{62524C50-EBB1-4057-B7C6-D282B5004867}">
      <dgm:prSet/>
      <dgm:spPr/>
      <dgm:t>
        <a:bodyPr/>
        <a:lstStyle/>
        <a:p>
          <a:endParaRPr lang="en-US" sz="2400"/>
        </a:p>
      </dgm:t>
    </dgm:pt>
    <dgm:pt modelId="{F57D93AD-81D0-47BD-8EBD-C4113F62F81D}">
      <dgm:prSet phldrT="[Text]" custT="1"/>
      <dgm:spPr/>
      <dgm:t>
        <a:bodyPr/>
        <a:lstStyle/>
        <a:p>
          <a:r>
            <a:rPr lang="en-US" sz="3200" b="1" dirty="0"/>
            <a:t>Group 2</a:t>
          </a:r>
        </a:p>
      </dgm:t>
    </dgm:pt>
    <dgm:pt modelId="{F44E7AB1-1D8F-4BB1-B7CA-E5163E0D3663}" type="parTrans" cxnId="{89083912-126A-47E3-BE86-4182B387E7A1}">
      <dgm:prSet/>
      <dgm:spPr/>
      <dgm:t>
        <a:bodyPr/>
        <a:lstStyle/>
        <a:p>
          <a:endParaRPr lang="en-US" sz="2400"/>
        </a:p>
      </dgm:t>
    </dgm:pt>
    <dgm:pt modelId="{9BA2DDA6-A551-4715-9AC7-D80729D86780}" type="sibTrans" cxnId="{89083912-126A-47E3-BE86-4182B387E7A1}">
      <dgm:prSet/>
      <dgm:spPr/>
      <dgm:t>
        <a:bodyPr/>
        <a:lstStyle/>
        <a:p>
          <a:endParaRPr lang="en-US" sz="2400"/>
        </a:p>
      </dgm:t>
    </dgm:pt>
    <dgm:pt modelId="{31A5D1D0-E348-4C78-85C1-E66FA11B836F}">
      <dgm:prSet phldrT="[Text]" custT="1"/>
      <dgm:spPr/>
      <dgm:t>
        <a:bodyPr/>
        <a:lstStyle/>
        <a:p>
          <a:pPr algn="r"/>
          <a:r>
            <a:rPr lang="en-US" sz="2400" b="1" dirty="0"/>
            <a:t>DURING:</a:t>
          </a:r>
        </a:p>
      </dgm:t>
    </dgm:pt>
    <dgm:pt modelId="{424FBABB-AC06-4CA3-8CB0-0A624500F1D0}" type="parTrans" cxnId="{C636FF64-F797-4B36-8509-A9323E4C115E}">
      <dgm:prSet/>
      <dgm:spPr/>
      <dgm:t>
        <a:bodyPr/>
        <a:lstStyle/>
        <a:p>
          <a:endParaRPr lang="en-US" sz="2400"/>
        </a:p>
      </dgm:t>
    </dgm:pt>
    <dgm:pt modelId="{71C720BE-1B83-4232-8AC3-B46E654381AE}" type="sibTrans" cxnId="{C636FF64-F797-4B36-8509-A9323E4C115E}">
      <dgm:prSet/>
      <dgm:spPr/>
      <dgm:t>
        <a:bodyPr/>
        <a:lstStyle/>
        <a:p>
          <a:endParaRPr lang="en-US" sz="2400"/>
        </a:p>
      </dgm:t>
    </dgm:pt>
    <dgm:pt modelId="{F5745B5F-558A-40D5-8919-999B800ACEAA}">
      <dgm:prSet phldrT="[Text]" custT="1"/>
      <dgm:spPr/>
      <dgm:t>
        <a:bodyPr/>
        <a:lstStyle/>
        <a:p>
          <a:r>
            <a:rPr lang="en-US" sz="3200" b="1" dirty="0"/>
            <a:t>Group 4</a:t>
          </a:r>
        </a:p>
      </dgm:t>
    </dgm:pt>
    <dgm:pt modelId="{DF188DE8-42F9-420D-8637-C816FA2D7238}" type="parTrans" cxnId="{2C6A132E-705F-41C0-B654-8E32CCF3E4D6}">
      <dgm:prSet/>
      <dgm:spPr/>
      <dgm:t>
        <a:bodyPr/>
        <a:lstStyle/>
        <a:p>
          <a:endParaRPr lang="en-US" sz="2400"/>
        </a:p>
      </dgm:t>
    </dgm:pt>
    <dgm:pt modelId="{36BF8C0B-3C41-434F-843B-56AF7B53ED7D}" type="sibTrans" cxnId="{2C6A132E-705F-41C0-B654-8E32CCF3E4D6}">
      <dgm:prSet/>
      <dgm:spPr/>
      <dgm:t>
        <a:bodyPr/>
        <a:lstStyle/>
        <a:p>
          <a:endParaRPr lang="en-US" sz="2400"/>
        </a:p>
      </dgm:t>
    </dgm:pt>
    <dgm:pt modelId="{A6D970EC-CACB-445F-B762-989AF9F2195E}">
      <dgm:prSet phldrT="[Text]" custT="1"/>
      <dgm:spPr/>
      <dgm:t>
        <a:bodyPr/>
        <a:lstStyle/>
        <a:p>
          <a:r>
            <a:rPr lang="en-US" sz="2400" b="1" dirty="0"/>
            <a:t>Alternatives to meetings and when to use</a:t>
          </a:r>
        </a:p>
      </dgm:t>
    </dgm:pt>
    <dgm:pt modelId="{50DB4D71-1AFB-4D2F-BCED-3FECA169F403}" type="parTrans" cxnId="{9CF7444F-2487-4B03-8D44-C3E65A36BF42}">
      <dgm:prSet/>
      <dgm:spPr/>
      <dgm:t>
        <a:bodyPr/>
        <a:lstStyle/>
        <a:p>
          <a:endParaRPr lang="en-US" sz="2400"/>
        </a:p>
      </dgm:t>
    </dgm:pt>
    <dgm:pt modelId="{02C1030E-6C83-45D2-A782-911868C953E1}" type="sibTrans" cxnId="{9CF7444F-2487-4B03-8D44-C3E65A36BF42}">
      <dgm:prSet/>
      <dgm:spPr/>
      <dgm:t>
        <a:bodyPr/>
        <a:lstStyle/>
        <a:p>
          <a:endParaRPr lang="en-US" sz="2400"/>
        </a:p>
      </dgm:t>
    </dgm:pt>
    <dgm:pt modelId="{1FC7F1F2-EC57-4FFA-B64A-A413A96102B9}">
      <dgm:prSet phldrT="[Text]" custT="1"/>
      <dgm:spPr/>
      <dgm:t>
        <a:bodyPr/>
        <a:lstStyle/>
        <a:p>
          <a:r>
            <a:rPr lang="en-US" sz="3200" b="1" dirty="0"/>
            <a:t>Group 3</a:t>
          </a:r>
        </a:p>
      </dgm:t>
    </dgm:pt>
    <dgm:pt modelId="{F00565B0-DD99-4263-884F-2C0C058E3C7F}" type="parTrans" cxnId="{4F94F9CF-45D1-453C-B3E8-A0EBAEC2169F}">
      <dgm:prSet/>
      <dgm:spPr/>
      <dgm:t>
        <a:bodyPr/>
        <a:lstStyle/>
        <a:p>
          <a:endParaRPr lang="en-US" sz="2400"/>
        </a:p>
      </dgm:t>
    </dgm:pt>
    <dgm:pt modelId="{13BC9E31-E512-4F60-B451-279E6D766885}" type="sibTrans" cxnId="{4F94F9CF-45D1-453C-B3E8-A0EBAEC2169F}">
      <dgm:prSet/>
      <dgm:spPr/>
      <dgm:t>
        <a:bodyPr/>
        <a:lstStyle/>
        <a:p>
          <a:endParaRPr lang="en-US" sz="2400"/>
        </a:p>
      </dgm:t>
    </dgm:pt>
    <dgm:pt modelId="{ACDB8D2B-29AD-4187-AE50-8151EC4C0FAB}">
      <dgm:prSet phldrT="[Text]" custT="1"/>
      <dgm:spPr/>
      <dgm:t>
        <a:bodyPr/>
        <a:lstStyle/>
        <a:p>
          <a:r>
            <a:rPr lang="en-US" sz="2400" b="1" dirty="0"/>
            <a:t>AFTER:</a:t>
          </a:r>
        </a:p>
      </dgm:t>
    </dgm:pt>
    <dgm:pt modelId="{B6FFF137-DB1C-4179-A425-41BBD6A977C5}" type="parTrans" cxnId="{D28C4185-C92C-4F04-9CF5-8F5A4DCDD4DB}">
      <dgm:prSet/>
      <dgm:spPr/>
      <dgm:t>
        <a:bodyPr/>
        <a:lstStyle/>
        <a:p>
          <a:endParaRPr lang="en-US" sz="2400"/>
        </a:p>
      </dgm:t>
    </dgm:pt>
    <dgm:pt modelId="{2AEAB740-EB7A-470B-A782-6563227DF2B3}" type="sibTrans" cxnId="{D28C4185-C92C-4F04-9CF5-8F5A4DCDD4DB}">
      <dgm:prSet/>
      <dgm:spPr/>
      <dgm:t>
        <a:bodyPr/>
        <a:lstStyle/>
        <a:p>
          <a:endParaRPr lang="en-US" sz="2400"/>
        </a:p>
      </dgm:t>
    </dgm:pt>
    <dgm:pt modelId="{480957D9-2526-4152-BAA2-724B394F26C7}">
      <dgm:prSet phldrT="[Text]" custT="1"/>
      <dgm:spPr/>
      <dgm:t>
        <a:bodyPr/>
        <a:lstStyle/>
        <a:p>
          <a:r>
            <a:rPr lang="en-US" sz="2400" b="1" dirty="0"/>
            <a:t>Key actions</a:t>
          </a:r>
        </a:p>
      </dgm:t>
    </dgm:pt>
    <dgm:pt modelId="{4943DFB0-6226-4023-8070-9DACD9F5AC44}" type="parTrans" cxnId="{2EC00B1E-9524-4F76-88E3-2D0A5EB39667}">
      <dgm:prSet/>
      <dgm:spPr/>
      <dgm:t>
        <a:bodyPr/>
        <a:lstStyle/>
        <a:p>
          <a:endParaRPr lang="en-US" sz="2400"/>
        </a:p>
      </dgm:t>
    </dgm:pt>
    <dgm:pt modelId="{31E5D0A0-15F1-4AA1-A931-AA47B9EF7C3A}" type="sibTrans" cxnId="{2EC00B1E-9524-4F76-88E3-2D0A5EB39667}">
      <dgm:prSet/>
      <dgm:spPr/>
      <dgm:t>
        <a:bodyPr/>
        <a:lstStyle/>
        <a:p>
          <a:endParaRPr lang="en-US" sz="2400"/>
        </a:p>
      </dgm:t>
    </dgm:pt>
    <dgm:pt modelId="{CD8832A6-234F-4A13-B0A2-BA1E94348023}">
      <dgm:prSet phldrT="[Text]" custT="1"/>
      <dgm:spPr/>
      <dgm:t>
        <a:bodyPr/>
        <a:lstStyle/>
        <a:p>
          <a:pPr algn="r"/>
          <a:r>
            <a:rPr lang="en-US" sz="2400" b="1" dirty="0"/>
            <a:t>Key actions</a:t>
          </a:r>
        </a:p>
      </dgm:t>
    </dgm:pt>
    <dgm:pt modelId="{59851B41-E498-4F86-86BB-36BE807A5FF7}" type="parTrans" cxnId="{FED58E35-1C90-4226-8632-8184E9BEC090}">
      <dgm:prSet/>
      <dgm:spPr/>
      <dgm:t>
        <a:bodyPr/>
        <a:lstStyle/>
        <a:p>
          <a:endParaRPr lang="en-US" sz="2400"/>
        </a:p>
      </dgm:t>
    </dgm:pt>
    <dgm:pt modelId="{282F8A1C-6EF7-42FA-AED8-E8C9A2653CB2}" type="sibTrans" cxnId="{FED58E35-1C90-4226-8632-8184E9BEC090}">
      <dgm:prSet/>
      <dgm:spPr/>
      <dgm:t>
        <a:bodyPr/>
        <a:lstStyle/>
        <a:p>
          <a:endParaRPr lang="en-US" sz="2400"/>
        </a:p>
      </dgm:t>
    </dgm:pt>
    <dgm:pt modelId="{D17AAED4-2E40-41CD-A7ED-A29594E75EEA}">
      <dgm:prSet phldrT="[Text]" custT="1"/>
      <dgm:spPr/>
      <dgm:t>
        <a:bodyPr/>
        <a:lstStyle/>
        <a:p>
          <a:pPr algn="r"/>
          <a:r>
            <a:rPr lang="en-US" sz="2400" b="1" dirty="0"/>
            <a:t>Facilitation Skills</a:t>
          </a:r>
        </a:p>
      </dgm:t>
    </dgm:pt>
    <dgm:pt modelId="{99BA6EB7-B5B4-4308-8D9E-C5CFEE280ADB}" type="parTrans" cxnId="{BC8383C5-15F9-4CCA-AEAB-69E17538E183}">
      <dgm:prSet/>
      <dgm:spPr/>
      <dgm:t>
        <a:bodyPr/>
        <a:lstStyle/>
        <a:p>
          <a:endParaRPr lang="en-US" sz="2400"/>
        </a:p>
      </dgm:t>
    </dgm:pt>
    <dgm:pt modelId="{63D392BD-569D-40A5-872A-909911B42EE1}" type="sibTrans" cxnId="{BC8383C5-15F9-4CCA-AEAB-69E17538E183}">
      <dgm:prSet/>
      <dgm:spPr/>
      <dgm:t>
        <a:bodyPr/>
        <a:lstStyle/>
        <a:p>
          <a:endParaRPr lang="en-US" sz="2400"/>
        </a:p>
      </dgm:t>
    </dgm:pt>
    <dgm:pt modelId="{E72680CE-7EE4-4B98-8E6A-4F6890D35B24}">
      <dgm:prSet phldrT="[Text]" custT="1"/>
      <dgm:spPr/>
      <dgm:t>
        <a:bodyPr/>
        <a:lstStyle/>
        <a:p>
          <a:r>
            <a:rPr lang="en-US" sz="2400" b="1" dirty="0"/>
            <a:t>Key actions</a:t>
          </a:r>
        </a:p>
      </dgm:t>
    </dgm:pt>
    <dgm:pt modelId="{4650F70C-1397-4581-9DA2-9040AB4F702C}" type="parTrans" cxnId="{713280F6-7445-460A-8A3A-824DECE200EF}">
      <dgm:prSet/>
      <dgm:spPr/>
      <dgm:t>
        <a:bodyPr/>
        <a:lstStyle/>
        <a:p>
          <a:endParaRPr lang="en-US" sz="2400"/>
        </a:p>
      </dgm:t>
    </dgm:pt>
    <dgm:pt modelId="{2CC578D8-278A-4038-AEC4-9B15B1FBEC06}" type="sibTrans" cxnId="{713280F6-7445-460A-8A3A-824DECE200EF}">
      <dgm:prSet/>
      <dgm:spPr/>
      <dgm:t>
        <a:bodyPr/>
        <a:lstStyle/>
        <a:p>
          <a:endParaRPr lang="en-US" sz="2400"/>
        </a:p>
      </dgm:t>
    </dgm:pt>
    <dgm:pt modelId="{7BE4A551-B0E8-4436-8777-11425CF3BFB5}" type="pres">
      <dgm:prSet presAssocID="{98942ECB-68F3-4D74-8EDB-59D146BDA344}" presName="cycleMatrixDiagram" presStyleCnt="0">
        <dgm:presLayoutVars>
          <dgm:chMax val="1"/>
          <dgm:dir/>
          <dgm:animLvl val="lvl"/>
          <dgm:resizeHandles val="exact"/>
        </dgm:presLayoutVars>
      </dgm:prSet>
      <dgm:spPr/>
    </dgm:pt>
    <dgm:pt modelId="{B9550ADA-B370-439E-A1E6-C316400C701E}" type="pres">
      <dgm:prSet presAssocID="{98942ECB-68F3-4D74-8EDB-59D146BDA344}" presName="children" presStyleCnt="0"/>
      <dgm:spPr/>
    </dgm:pt>
    <dgm:pt modelId="{8F9909D3-D04B-4D20-BEA9-632DA88DA2CB}" type="pres">
      <dgm:prSet presAssocID="{98942ECB-68F3-4D74-8EDB-59D146BDA344}" presName="child1group" presStyleCnt="0"/>
      <dgm:spPr/>
    </dgm:pt>
    <dgm:pt modelId="{BC8540C1-8DB2-4F5D-A221-F9F977C66B61}" type="pres">
      <dgm:prSet presAssocID="{98942ECB-68F3-4D74-8EDB-59D146BDA344}" presName="child1" presStyleLbl="bgAcc1" presStyleIdx="0" presStyleCnt="4" custScaleX="148432" custLinFactNeighborX="-12108"/>
      <dgm:spPr/>
    </dgm:pt>
    <dgm:pt modelId="{86311F8E-AA13-4A6B-A659-B7F9FE30919A}" type="pres">
      <dgm:prSet presAssocID="{98942ECB-68F3-4D74-8EDB-59D146BDA344}" presName="child1Text" presStyleLbl="bgAcc1" presStyleIdx="0" presStyleCnt="4">
        <dgm:presLayoutVars>
          <dgm:bulletEnabled val="1"/>
        </dgm:presLayoutVars>
      </dgm:prSet>
      <dgm:spPr/>
    </dgm:pt>
    <dgm:pt modelId="{8D486A64-C652-42A7-AEA7-EEE6ED281A34}" type="pres">
      <dgm:prSet presAssocID="{98942ECB-68F3-4D74-8EDB-59D146BDA344}" presName="child2group" presStyleCnt="0"/>
      <dgm:spPr/>
    </dgm:pt>
    <dgm:pt modelId="{80E3D28D-91D6-43CD-814D-3EF8FECDE2E3}" type="pres">
      <dgm:prSet presAssocID="{98942ECB-68F3-4D74-8EDB-59D146BDA344}" presName="child2" presStyleLbl="bgAcc1" presStyleIdx="1" presStyleCnt="4" custScaleX="139506"/>
      <dgm:spPr/>
    </dgm:pt>
    <dgm:pt modelId="{DC428FFC-8146-40B5-80A3-21B632259ABD}" type="pres">
      <dgm:prSet presAssocID="{98942ECB-68F3-4D74-8EDB-59D146BDA344}" presName="child2Text" presStyleLbl="bgAcc1" presStyleIdx="1" presStyleCnt="4">
        <dgm:presLayoutVars>
          <dgm:bulletEnabled val="1"/>
        </dgm:presLayoutVars>
      </dgm:prSet>
      <dgm:spPr/>
    </dgm:pt>
    <dgm:pt modelId="{9B35FEAF-820F-466D-B78E-CA4A56461C9E}" type="pres">
      <dgm:prSet presAssocID="{98942ECB-68F3-4D74-8EDB-59D146BDA344}" presName="child3group" presStyleCnt="0"/>
      <dgm:spPr/>
    </dgm:pt>
    <dgm:pt modelId="{22983C3D-9575-447E-A9BC-787059297417}" type="pres">
      <dgm:prSet presAssocID="{98942ECB-68F3-4D74-8EDB-59D146BDA344}" presName="child3" presStyleLbl="bgAcc1" presStyleIdx="2" presStyleCnt="4" custScaleX="126337" custScaleY="127842" custLinFactNeighborX="9877" custLinFactNeighborY="2538"/>
      <dgm:spPr/>
    </dgm:pt>
    <dgm:pt modelId="{41790556-0013-48D7-803E-67215D71EBA8}" type="pres">
      <dgm:prSet presAssocID="{98942ECB-68F3-4D74-8EDB-59D146BDA344}" presName="child3Text" presStyleLbl="bgAcc1" presStyleIdx="2" presStyleCnt="4">
        <dgm:presLayoutVars>
          <dgm:bulletEnabled val="1"/>
        </dgm:presLayoutVars>
      </dgm:prSet>
      <dgm:spPr/>
    </dgm:pt>
    <dgm:pt modelId="{A9A56B1D-320E-46C7-98A1-0ECBCE5A78A1}" type="pres">
      <dgm:prSet presAssocID="{98942ECB-68F3-4D74-8EDB-59D146BDA344}" presName="child4group" presStyleCnt="0"/>
      <dgm:spPr/>
    </dgm:pt>
    <dgm:pt modelId="{CBE08177-F550-4FB9-AD32-C42DEB43F037}" type="pres">
      <dgm:prSet presAssocID="{98942ECB-68F3-4D74-8EDB-59D146BDA344}" presName="child4" presStyleLbl="bgAcc1" presStyleIdx="3" presStyleCnt="4" custScaleX="141385" custLinFactNeighborX="-33677" custLinFactNeighborY="-1700"/>
      <dgm:spPr/>
    </dgm:pt>
    <dgm:pt modelId="{8033D0F0-6A48-4729-93DB-C15BDEF1AB66}" type="pres">
      <dgm:prSet presAssocID="{98942ECB-68F3-4D74-8EDB-59D146BDA344}" presName="child4Text" presStyleLbl="bgAcc1" presStyleIdx="3" presStyleCnt="4">
        <dgm:presLayoutVars>
          <dgm:bulletEnabled val="1"/>
        </dgm:presLayoutVars>
      </dgm:prSet>
      <dgm:spPr/>
    </dgm:pt>
    <dgm:pt modelId="{D404429B-D4E1-48A5-B9AC-4E0D3E0F7E28}" type="pres">
      <dgm:prSet presAssocID="{98942ECB-68F3-4D74-8EDB-59D146BDA344}" presName="childPlaceholder" presStyleCnt="0"/>
      <dgm:spPr/>
    </dgm:pt>
    <dgm:pt modelId="{5F219E15-2B71-4FE9-84BF-CAC94213724A}" type="pres">
      <dgm:prSet presAssocID="{98942ECB-68F3-4D74-8EDB-59D146BDA344}" presName="circle" presStyleCnt="0"/>
      <dgm:spPr/>
    </dgm:pt>
    <dgm:pt modelId="{601360A2-E11D-4B8F-A0D1-42BF915BB54C}" type="pres">
      <dgm:prSet presAssocID="{98942ECB-68F3-4D74-8EDB-59D146BDA344}" presName="quadrant1" presStyleLbl="node1" presStyleIdx="0" presStyleCnt="4">
        <dgm:presLayoutVars>
          <dgm:chMax val="1"/>
          <dgm:bulletEnabled val="1"/>
        </dgm:presLayoutVars>
      </dgm:prSet>
      <dgm:spPr/>
    </dgm:pt>
    <dgm:pt modelId="{7E0E316C-1DEC-4DC6-939C-0C2ACBEE6E82}" type="pres">
      <dgm:prSet presAssocID="{98942ECB-68F3-4D74-8EDB-59D146BDA344}" presName="quadrant2" presStyleLbl="node1" presStyleIdx="1" presStyleCnt="4">
        <dgm:presLayoutVars>
          <dgm:chMax val="1"/>
          <dgm:bulletEnabled val="1"/>
        </dgm:presLayoutVars>
      </dgm:prSet>
      <dgm:spPr/>
    </dgm:pt>
    <dgm:pt modelId="{98C995C3-7900-45D8-9BF2-6DB17B1DDA6E}" type="pres">
      <dgm:prSet presAssocID="{98942ECB-68F3-4D74-8EDB-59D146BDA344}" presName="quadrant3" presStyleLbl="node1" presStyleIdx="2" presStyleCnt="4">
        <dgm:presLayoutVars>
          <dgm:chMax val="1"/>
          <dgm:bulletEnabled val="1"/>
        </dgm:presLayoutVars>
      </dgm:prSet>
      <dgm:spPr/>
    </dgm:pt>
    <dgm:pt modelId="{35CFEFE2-0124-4118-9035-BD0724087D6C}" type="pres">
      <dgm:prSet presAssocID="{98942ECB-68F3-4D74-8EDB-59D146BDA344}" presName="quadrant4" presStyleLbl="node1" presStyleIdx="3" presStyleCnt="4">
        <dgm:presLayoutVars>
          <dgm:chMax val="1"/>
          <dgm:bulletEnabled val="1"/>
        </dgm:presLayoutVars>
      </dgm:prSet>
      <dgm:spPr/>
    </dgm:pt>
    <dgm:pt modelId="{3FAA3D27-43AB-456A-AC5F-F8A257F92BA6}" type="pres">
      <dgm:prSet presAssocID="{98942ECB-68F3-4D74-8EDB-59D146BDA344}" presName="quadrantPlaceholder" presStyleCnt="0"/>
      <dgm:spPr/>
    </dgm:pt>
    <dgm:pt modelId="{3920C5AB-4C78-4F83-9162-C604DF2750E9}" type="pres">
      <dgm:prSet presAssocID="{98942ECB-68F3-4D74-8EDB-59D146BDA344}" presName="center1" presStyleLbl="fgShp" presStyleIdx="0" presStyleCnt="2" custLinFactX="200000" custLinFactNeighborX="217407" custLinFactNeighborY="28342"/>
      <dgm:spPr>
        <a:noFill/>
      </dgm:spPr>
    </dgm:pt>
    <dgm:pt modelId="{3E93EA22-14CC-4006-98AD-8CB8C18610F1}" type="pres">
      <dgm:prSet presAssocID="{98942ECB-68F3-4D74-8EDB-59D146BDA344}" presName="center2" presStyleLbl="fgShp" presStyleIdx="1" presStyleCnt="2" custFlipVert="1" custScaleX="239443" custScaleY="22877" custLinFactX="200000" custLinFactNeighborX="217407" custLinFactNeighborY="28342"/>
      <dgm:spPr>
        <a:noFill/>
      </dgm:spPr>
    </dgm:pt>
  </dgm:ptLst>
  <dgm:cxnLst>
    <dgm:cxn modelId="{69CF190D-5708-487C-A864-9081DB11949B}" type="presOf" srcId="{D17AAED4-2E40-41CD-A7ED-A29594E75EEA}" destId="{DC428FFC-8146-40B5-80A3-21B632259ABD}" srcOrd="1" destOrd="2" presId="urn:microsoft.com/office/officeart/2005/8/layout/cycle4"/>
    <dgm:cxn modelId="{89083912-126A-47E3-BE86-4182B387E7A1}" srcId="{98942ECB-68F3-4D74-8EDB-59D146BDA344}" destId="{F57D93AD-81D0-47BD-8EBD-C4113F62F81D}" srcOrd="1" destOrd="0" parTransId="{F44E7AB1-1D8F-4BB1-B7CA-E5163E0D3663}" sibTransId="{9BA2DDA6-A551-4715-9AC7-D80729D86780}"/>
    <dgm:cxn modelId="{A3B4AA13-9D00-438E-97CF-1F86F3644029}" type="presOf" srcId="{77EBF0C0-0438-4A7F-AE0E-E1FFC84C269F}" destId="{86311F8E-AA13-4A6B-A659-B7F9FE30919A}" srcOrd="1" destOrd="0" presId="urn:microsoft.com/office/officeart/2005/8/layout/cycle4"/>
    <dgm:cxn modelId="{F619DA13-26C9-46B6-8445-D004DD1224E4}" type="presOf" srcId="{ACDB8D2B-29AD-4187-AE50-8151EC4C0FAB}" destId="{CBE08177-F550-4FB9-AD32-C42DEB43F037}" srcOrd="0" destOrd="0" presId="urn:microsoft.com/office/officeart/2005/8/layout/cycle4"/>
    <dgm:cxn modelId="{0301AD14-D1AC-47B4-9A0F-2468602ED054}" type="presOf" srcId="{480957D9-2526-4152-BAA2-724B394F26C7}" destId="{86311F8E-AA13-4A6B-A659-B7F9FE30919A}" srcOrd="1" destOrd="1" presId="urn:microsoft.com/office/officeart/2005/8/layout/cycle4"/>
    <dgm:cxn modelId="{1F6B641D-69DB-4A33-B2E0-8180BA94B122}" type="presOf" srcId="{A6D970EC-CACB-445F-B762-989AF9F2195E}" destId="{22983C3D-9575-447E-A9BC-787059297417}" srcOrd="0" destOrd="0" presId="urn:microsoft.com/office/officeart/2005/8/layout/cycle4"/>
    <dgm:cxn modelId="{2EC00B1E-9524-4F76-88E3-2D0A5EB39667}" srcId="{77EBF0C0-0438-4A7F-AE0E-E1FFC84C269F}" destId="{480957D9-2526-4152-BAA2-724B394F26C7}" srcOrd="0" destOrd="0" parTransId="{4943DFB0-6226-4023-8070-9DACD9F5AC44}" sibTransId="{31E5D0A0-15F1-4AA1-A931-AA47B9EF7C3A}"/>
    <dgm:cxn modelId="{00B3E521-2CAC-45E7-BCF2-30099C260280}" type="presOf" srcId="{D17AAED4-2E40-41CD-A7ED-A29594E75EEA}" destId="{80E3D28D-91D6-43CD-814D-3EF8FECDE2E3}" srcOrd="0" destOrd="2" presId="urn:microsoft.com/office/officeart/2005/8/layout/cycle4"/>
    <dgm:cxn modelId="{2C6A132E-705F-41C0-B654-8E32CCF3E4D6}" srcId="{98942ECB-68F3-4D74-8EDB-59D146BDA344}" destId="{F5745B5F-558A-40D5-8919-999B800ACEAA}" srcOrd="2" destOrd="0" parTransId="{DF188DE8-42F9-420D-8637-C816FA2D7238}" sibTransId="{36BF8C0B-3C41-434F-843B-56AF7B53ED7D}"/>
    <dgm:cxn modelId="{FED58E35-1C90-4226-8632-8184E9BEC090}" srcId="{31A5D1D0-E348-4C78-85C1-E66FA11B836F}" destId="{CD8832A6-234F-4A13-B0A2-BA1E94348023}" srcOrd="0" destOrd="0" parTransId="{59851B41-E498-4F86-86BB-36BE807A5FF7}" sibTransId="{282F8A1C-6EF7-42FA-AED8-E8C9A2653CB2}"/>
    <dgm:cxn modelId="{CAFE8B5E-0024-4E65-8704-833AE707F124}" type="presOf" srcId="{31A5D1D0-E348-4C78-85C1-E66FA11B836F}" destId="{DC428FFC-8146-40B5-80A3-21B632259ABD}" srcOrd="1" destOrd="0" presId="urn:microsoft.com/office/officeart/2005/8/layout/cycle4"/>
    <dgm:cxn modelId="{C636FF64-F797-4B36-8509-A9323E4C115E}" srcId="{F57D93AD-81D0-47BD-8EBD-C4113F62F81D}" destId="{31A5D1D0-E348-4C78-85C1-E66FA11B836F}" srcOrd="0" destOrd="0" parTransId="{424FBABB-AC06-4CA3-8CB0-0A624500F1D0}" sibTransId="{71C720BE-1B83-4232-8AC3-B46E654381AE}"/>
    <dgm:cxn modelId="{5B385A69-119C-4309-A0C0-7AF5DF9C899E}" type="presOf" srcId="{98942ECB-68F3-4D74-8EDB-59D146BDA344}" destId="{7BE4A551-B0E8-4436-8777-11425CF3BFB5}" srcOrd="0" destOrd="0" presId="urn:microsoft.com/office/officeart/2005/8/layout/cycle4"/>
    <dgm:cxn modelId="{9CF7444F-2487-4B03-8D44-C3E65A36BF42}" srcId="{F5745B5F-558A-40D5-8919-999B800ACEAA}" destId="{A6D970EC-CACB-445F-B762-989AF9F2195E}" srcOrd="0" destOrd="0" parTransId="{50DB4D71-1AFB-4D2F-BCED-3FECA169F403}" sibTransId="{02C1030E-6C83-45D2-A782-911868C953E1}"/>
    <dgm:cxn modelId="{29924070-C810-49E8-9188-4E9B7F958491}" type="presOf" srcId="{E72680CE-7EE4-4B98-8E6A-4F6890D35B24}" destId="{CBE08177-F550-4FB9-AD32-C42DEB43F037}" srcOrd="0" destOrd="1" presId="urn:microsoft.com/office/officeart/2005/8/layout/cycle4"/>
    <dgm:cxn modelId="{62524C50-EBB1-4057-B7C6-D282B5004867}" srcId="{25BDE7B5-DA1B-4DE1-95A7-15310CD2588D}" destId="{77EBF0C0-0438-4A7F-AE0E-E1FFC84C269F}" srcOrd="0" destOrd="0" parTransId="{A49F1795-12A0-45AE-894A-5B4B8E5E578D}" sibTransId="{4F184615-13D2-4C3F-B87A-0954C5A54328}"/>
    <dgm:cxn modelId="{4A382351-6405-49E7-92CE-C0BA3B15C8A3}" type="presOf" srcId="{A6D970EC-CACB-445F-B762-989AF9F2195E}" destId="{41790556-0013-48D7-803E-67215D71EBA8}" srcOrd="1" destOrd="0" presId="urn:microsoft.com/office/officeart/2005/8/layout/cycle4"/>
    <dgm:cxn modelId="{D8FA7C54-5302-4297-B797-2DE15DACAEFC}" type="presOf" srcId="{31A5D1D0-E348-4C78-85C1-E66FA11B836F}" destId="{80E3D28D-91D6-43CD-814D-3EF8FECDE2E3}" srcOrd="0" destOrd="0" presId="urn:microsoft.com/office/officeart/2005/8/layout/cycle4"/>
    <dgm:cxn modelId="{0E134379-2457-4292-BD6D-477D2DF1DEC3}" type="presOf" srcId="{25BDE7B5-DA1B-4DE1-95A7-15310CD2588D}" destId="{601360A2-E11D-4B8F-A0D1-42BF915BB54C}" srcOrd="0" destOrd="0" presId="urn:microsoft.com/office/officeart/2005/8/layout/cycle4"/>
    <dgm:cxn modelId="{E3F09D82-8AF1-4A50-AC21-DB7B3C2FCEB4}" type="presOf" srcId="{77EBF0C0-0438-4A7F-AE0E-E1FFC84C269F}" destId="{BC8540C1-8DB2-4F5D-A221-F9F977C66B61}" srcOrd="0" destOrd="0" presId="urn:microsoft.com/office/officeart/2005/8/layout/cycle4"/>
    <dgm:cxn modelId="{D28C4185-C92C-4F04-9CF5-8F5A4DCDD4DB}" srcId="{1FC7F1F2-EC57-4FFA-B64A-A413A96102B9}" destId="{ACDB8D2B-29AD-4187-AE50-8151EC4C0FAB}" srcOrd="0" destOrd="0" parTransId="{B6FFF137-DB1C-4179-A425-41BBD6A977C5}" sibTransId="{2AEAB740-EB7A-470B-A782-6563227DF2B3}"/>
    <dgm:cxn modelId="{9B0C7E90-8149-479B-B582-19B6FB214E59}" type="presOf" srcId="{F57D93AD-81D0-47BD-8EBD-C4113F62F81D}" destId="{7E0E316C-1DEC-4DC6-939C-0C2ACBEE6E82}" srcOrd="0" destOrd="0" presId="urn:microsoft.com/office/officeart/2005/8/layout/cycle4"/>
    <dgm:cxn modelId="{0DA2C595-C8CF-4057-A3F0-D9809C071708}" type="presOf" srcId="{ACDB8D2B-29AD-4187-AE50-8151EC4C0FAB}" destId="{8033D0F0-6A48-4729-93DB-C15BDEF1AB66}" srcOrd="1" destOrd="0" presId="urn:microsoft.com/office/officeart/2005/8/layout/cycle4"/>
    <dgm:cxn modelId="{59B785B3-4430-4E2C-9859-A0FE0C4D35ED}" type="presOf" srcId="{480957D9-2526-4152-BAA2-724B394F26C7}" destId="{BC8540C1-8DB2-4F5D-A221-F9F977C66B61}" srcOrd="0" destOrd="1" presId="urn:microsoft.com/office/officeart/2005/8/layout/cycle4"/>
    <dgm:cxn modelId="{2A5800BB-60FB-4E35-A8E9-91104A9FCB07}" srcId="{98942ECB-68F3-4D74-8EDB-59D146BDA344}" destId="{25BDE7B5-DA1B-4DE1-95A7-15310CD2588D}" srcOrd="0" destOrd="0" parTransId="{EE267B17-3CB2-4FFC-9D22-DB39C764E20E}" sibTransId="{C7A4158A-5B51-4BBB-9887-DD441397F885}"/>
    <dgm:cxn modelId="{76A680BF-D882-46B8-87B4-F453138E9DB2}" type="presOf" srcId="{1FC7F1F2-EC57-4FFA-B64A-A413A96102B9}" destId="{35CFEFE2-0124-4118-9035-BD0724087D6C}" srcOrd="0" destOrd="0" presId="urn:microsoft.com/office/officeart/2005/8/layout/cycle4"/>
    <dgm:cxn modelId="{BC8383C5-15F9-4CCA-AEAB-69E17538E183}" srcId="{31A5D1D0-E348-4C78-85C1-E66FA11B836F}" destId="{D17AAED4-2E40-41CD-A7ED-A29594E75EEA}" srcOrd="1" destOrd="0" parTransId="{99BA6EB7-B5B4-4308-8D9E-C5CFEE280ADB}" sibTransId="{63D392BD-569D-40A5-872A-909911B42EE1}"/>
    <dgm:cxn modelId="{21ABCDC5-1107-45F2-899E-CAEAEFB5DB6F}" type="presOf" srcId="{F5745B5F-558A-40D5-8919-999B800ACEAA}" destId="{98C995C3-7900-45D8-9BF2-6DB17B1DDA6E}" srcOrd="0" destOrd="0" presId="urn:microsoft.com/office/officeart/2005/8/layout/cycle4"/>
    <dgm:cxn modelId="{4F94F9CF-45D1-453C-B3E8-A0EBAEC2169F}" srcId="{98942ECB-68F3-4D74-8EDB-59D146BDA344}" destId="{1FC7F1F2-EC57-4FFA-B64A-A413A96102B9}" srcOrd="3" destOrd="0" parTransId="{F00565B0-DD99-4263-884F-2C0C058E3C7F}" sibTransId="{13BC9E31-E512-4F60-B451-279E6D766885}"/>
    <dgm:cxn modelId="{61E5D2D4-8B74-45E0-BC62-37A3AFD0FF0F}" type="presOf" srcId="{CD8832A6-234F-4A13-B0A2-BA1E94348023}" destId="{80E3D28D-91D6-43CD-814D-3EF8FECDE2E3}" srcOrd="0" destOrd="1" presId="urn:microsoft.com/office/officeart/2005/8/layout/cycle4"/>
    <dgm:cxn modelId="{4E5CFBD5-6796-4BEA-91E2-10FD1E1DBF36}" type="presOf" srcId="{CD8832A6-234F-4A13-B0A2-BA1E94348023}" destId="{DC428FFC-8146-40B5-80A3-21B632259ABD}" srcOrd="1" destOrd="1" presId="urn:microsoft.com/office/officeart/2005/8/layout/cycle4"/>
    <dgm:cxn modelId="{730DE0E0-D1B9-4EB6-8944-50E296299F8E}" type="presOf" srcId="{E72680CE-7EE4-4B98-8E6A-4F6890D35B24}" destId="{8033D0F0-6A48-4729-93DB-C15BDEF1AB66}" srcOrd="1" destOrd="1" presId="urn:microsoft.com/office/officeart/2005/8/layout/cycle4"/>
    <dgm:cxn modelId="{713280F6-7445-460A-8A3A-824DECE200EF}" srcId="{ACDB8D2B-29AD-4187-AE50-8151EC4C0FAB}" destId="{E72680CE-7EE4-4B98-8E6A-4F6890D35B24}" srcOrd="0" destOrd="0" parTransId="{4650F70C-1397-4581-9DA2-9040AB4F702C}" sibTransId="{2CC578D8-278A-4038-AEC4-9B15B1FBEC06}"/>
    <dgm:cxn modelId="{0AE000C9-4B52-45BB-BC80-8A93FACCA176}" type="presParOf" srcId="{7BE4A551-B0E8-4436-8777-11425CF3BFB5}" destId="{B9550ADA-B370-439E-A1E6-C316400C701E}" srcOrd="0" destOrd="0" presId="urn:microsoft.com/office/officeart/2005/8/layout/cycle4"/>
    <dgm:cxn modelId="{1A6486E9-B436-4208-A80C-F8909B9AE90C}" type="presParOf" srcId="{B9550ADA-B370-439E-A1E6-C316400C701E}" destId="{8F9909D3-D04B-4D20-BEA9-632DA88DA2CB}" srcOrd="0" destOrd="0" presId="urn:microsoft.com/office/officeart/2005/8/layout/cycle4"/>
    <dgm:cxn modelId="{0E94B4C9-C767-4079-B0B6-ED2585CE6FC1}" type="presParOf" srcId="{8F9909D3-D04B-4D20-BEA9-632DA88DA2CB}" destId="{BC8540C1-8DB2-4F5D-A221-F9F977C66B61}" srcOrd="0" destOrd="0" presId="urn:microsoft.com/office/officeart/2005/8/layout/cycle4"/>
    <dgm:cxn modelId="{9B818F98-2AD4-4831-99C9-63BDAAD9EC38}" type="presParOf" srcId="{8F9909D3-D04B-4D20-BEA9-632DA88DA2CB}" destId="{86311F8E-AA13-4A6B-A659-B7F9FE30919A}" srcOrd="1" destOrd="0" presId="urn:microsoft.com/office/officeart/2005/8/layout/cycle4"/>
    <dgm:cxn modelId="{EFE0992A-64FE-48D5-8723-BC07CBA22E10}" type="presParOf" srcId="{B9550ADA-B370-439E-A1E6-C316400C701E}" destId="{8D486A64-C652-42A7-AEA7-EEE6ED281A34}" srcOrd="1" destOrd="0" presId="urn:microsoft.com/office/officeart/2005/8/layout/cycle4"/>
    <dgm:cxn modelId="{D62B37C4-DB04-4720-A06F-0201ADA235D4}" type="presParOf" srcId="{8D486A64-C652-42A7-AEA7-EEE6ED281A34}" destId="{80E3D28D-91D6-43CD-814D-3EF8FECDE2E3}" srcOrd="0" destOrd="0" presId="urn:microsoft.com/office/officeart/2005/8/layout/cycle4"/>
    <dgm:cxn modelId="{ED17B2EC-2716-4123-AC9C-F7997F1D4252}" type="presParOf" srcId="{8D486A64-C652-42A7-AEA7-EEE6ED281A34}" destId="{DC428FFC-8146-40B5-80A3-21B632259ABD}" srcOrd="1" destOrd="0" presId="urn:microsoft.com/office/officeart/2005/8/layout/cycle4"/>
    <dgm:cxn modelId="{2628FE2E-2E35-4773-9E1B-9B6F35750FDF}" type="presParOf" srcId="{B9550ADA-B370-439E-A1E6-C316400C701E}" destId="{9B35FEAF-820F-466D-B78E-CA4A56461C9E}" srcOrd="2" destOrd="0" presId="urn:microsoft.com/office/officeart/2005/8/layout/cycle4"/>
    <dgm:cxn modelId="{C7754F18-CAF3-4674-BB0C-E8E68BBB03D2}" type="presParOf" srcId="{9B35FEAF-820F-466D-B78E-CA4A56461C9E}" destId="{22983C3D-9575-447E-A9BC-787059297417}" srcOrd="0" destOrd="0" presId="urn:microsoft.com/office/officeart/2005/8/layout/cycle4"/>
    <dgm:cxn modelId="{5EA8FD6B-4BDE-4F9E-8984-7F5DBA8BF527}" type="presParOf" srcId="{9B35FEAF-820F-466D-B78E-CA4A56461C9E}" destId="{41790556-0013-48D7-803E-67215D71EBA8}" srcOrd="1" destOrd="0" presId="urn:microsoft.com/office/officeart/2005/8/layout/cycle4"/>
    <dgm:cxn modelId="{4825144E-5C63-4186-AD37-340026880F11}" type="presParOf" srcId="{B9550ADA-B370-439E-A1E6-C316400C701E}" destId="{A9A56B1D-320E-46C7-98A1-0ECBCE5A78A1}" srcOrd="3" destOrd="0" presId="urn:microsoft.com/office/officeart/2005/8/layout/cycle4"/>
    <dgm:cxn modelId="{3320B61C-7022-4726-9915-DE2C5031B061}" type="presParOf" srcId="{A9A56B1D-320E-46C7-98A1-0ECBCE5A78A1}" destId="{CBE08177-F550-4FB9-AD32-C42DEB43F037}" srcOrd="0" destOrd="0" presId="urn:microsoft.com/office/officeart/2005/8/layout/cycle4"/>
    <dgm:cxn modelId="{96F5351B-C623-4E15-A4CC-3CBA9BD6135D}" type="presParOf" srcId="{A9A56B1D-320E-46C7-98A1-0ECBCE5A78A1}" destId="{8033D0F0-6A48-4729-93DB-C15BDEF1AB66}" srcOrd="1" destOrd="0" presId="urn:microsoft.com/office/officeart/2005/8/layout/cycle4"/>
    <dgm:cxn modelId="{0541FD4F-D400-4944-A19B-C3BD95DA5984}" type="presParOf" srcId="{B9550ADA-B370-439E-A1E6-C316400C701E}" destId="{D404429B-D4E1-48A5-B9AC-4E0D3E0F7E28}" srcOrd="4" destOrd="0" presId="urn:microsoft.com/office/officeart/2005/8/layout/cycle4"/>
    <dgm:cxn modelId="{967F3944-81BB-4728-BF11-FE8A8C0AF729}" type="presParOf" srcId="{7BE4A551-B0E8-4436-8777-11425CF3BFB5}" destId="{5F219E15-2B71-4FE9-84BF-CAC94213724A}" srcOrd="1" destOrd="0" presId="urn:microsoft.com/office/officeart/2005/8/layout/cycle4"/>
    <dgm:cxn modelId="{3384DFB0-9EB0-4138-B0A1-98927F80E092}" type="presParOf" srcId="{5F219E15-2B71-4FE9-84BF-CAC94213724A}" destId="{601360A2-E11D-4B8F-A0D1-42BF915BB54C}" srcOrd="0" destOrd="0" presId="urn:microsoft.com/office/officeart/2005/8/layout/cycle4"/>
    <dgm:cxn modelId="{26550839-9FC7-43E3-9F33-CFBDCDC5C534}" type="presParOf" srcId="{5F219E15-2B71-4FE9-84BF-CAC94213724A}" destId="{7E0E316C-1DEC-4DC6-939C-0C2ACBEE6E82}" srcOrd="1" destOrd="0" presId="urn:microsoft.com/office/officeart/2005/8/layout/cycle4"/>
    <dgm:cxn modelId="{31CE8FD1-7B2F-4B44-826F-7588BF228920}" type="presParOf" srcId="{5F219E15-2B71-4FE9-84BF-CAC94213724A}" destId="{98C995C3-7900-45D8-9BF2-6DB17B1DDA6E}" srcOrd="2" destOrd="0" presId="urn:microsoft.com/office/officeart/2005/8/layout/cycle4"/>
    <dgm:cxn modelId="{EFA26220-1A4F-422A-9697-255C83E2144F}" type="presParOf" srcId="{5F219E15-2B71-4FE9-84BF-CAC94213724A}" destId="{35CFEFE2-0124-4118-9035-BD0724087D6C}" srcOrd="3" destOrd="0" presId="urn:microsoft.com/office/officeart/2005/8/layout/cycle4"/>
    <dgm:cxn modelId="{FF8BB5DF-1EB3-4B1B-9AA4-07EF9F2816C7}" type="presParOf" srcId="{5F219E15-2B71-4FE9-84BF-CAC94213724A}" destId="{3FAA3D27-43AB-456A-AC5F-F8A257F92BA6}" srcOrd="4" destOrd="0" presId="urn:microsoft.com/office/officeart/2005/8/layout/cycle4"/>
    <dgm:cxn modelId="{74C2FDB5-A8D0-41C7-86AA-98A85B22117C}" type="presParOf" srcId="{7BE4A551-B0E8-4436-8777-11425CF3BFB5}" destId="{3920C5AB-4C78-4F83-9162-C604DF2750E9}" srcOrd="2" destOrd="0" presId="urn:microsoft.com/office/officeart/2005/8/layout/cycle4"/>
    <dgm:cxn modelId="{078E3F15-A951-447C-88B6-2C5410BAEAD2}" type="presParOf" srcId="{7BE4A551-B0E8-4436-8777-11425CF3BFB5}" destId="{3E93EA22-14CC-4006-98AD-8CB8C18610F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229F39-4142-4CF4-9A77-6C762FB81F6B}"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n-US"/>
        </a:p>
      </dgm:t>
    </dgm:pt>
    <dgm:pt modelId="{04BD6C69-A8BF-4C97-960A-7791A4FA8404}">
      <dgm:prSet phldrT="[Text]" custT="1"/>
      <dgm:spPr/>
      <dgm:t>
        <a:bodyPr/>
        <a:lstStyle/>
        <a:p>
          <a:r>
            <a:rPr lang="en-US" sz="4000" b="1" dirty="0"/>
            <a:t>Task</a:t>
          </a:r>
        </a:p>
      </dgm:t>
    </dgm:pt>
    <dgm:pt modelId="{321762C0-0E7A-4825-BE83-81FD8F40F552}" type="parTrans" cxnId="{05511125-DCA9-4C20-B8B9-6135A5AF8F28}">
      <dgm:prSet/>
      <dgm:spPr/>
      <dgm:t>
        <a:bodyPr/>
        <a:lstStyle/>
        <a:p>
          <a:endParaRPr lang="en-US"/>
        </a:p>
      </dgm:t>
    </dgm:pt>
    <dgm:pt modelId="{F2067770-2D7A-4C30-95C3-AE73ABACD21D}" type="sibTrans" cxnId="{05511125-DCA9-4C20-B8B9-6135A5AF8F28}">
      <dgm:prSet/>
      <dgm:spPr/>
      <dgm:t>
        <a:bodyPr/>
        <a:lstStyle/>
        <a:p>
          <a:endParaRPr lang="en-US"/>
        </a:p>
      </dgm:t>
    </dgm:pt>
    <dgm:pt modelId="{9F2E5988-57C2-42FE-AFE5-D7D0AE48A107}">
      <dgm:prSet phldrT="[Text]" custT="1"/>
      <dgm:spPr/>
      <dgm:t>
        <a:bodyPr/>
        <a:lstStyle/>
        <a:p>
          <a:r>
            <a:rPr lang="en-GB" sz="2000" b="0" dirty="0"/>
            <a:t>Keeps to agenda</a:t>
          </a:r>
        </a:p>
      </dgm:t>
    </dgm:pt>
    <dgm:pt modelId="{A7449573-25F4-4F53-A347-932BF2CE5F10}" type="parTrans" cxnId="{A14D2057-6747-439B-B5F3-265FFB42419F}">
      <dgm:prSet/>
      <dgm:spPr/>
      <dgm:t>
        <a:bodyPr/>
        <a:lstStyle/>
        <a:p>
          <a:endParaRPr lang="en-US"/>
        </a:p>
      </dgm:t>
    </dgm:pt>
    <dgm:pt modelId="{4FD23E95-381B-46B0-B9F8-9727CC4153B6}" type="sibTrans" cxnId="{A14D2057-6747-439B-B5F3-265FFB42419F}">
      <dgm:prSet/>
      <dgm:spPr/>
      <dgm:t>
        <a:bodyPr/>
        <a:lstStyle/>
        <a:p>
          <a:endParaRPr lang="en-US"/>
        </a:p>
      </dgm:t>
    </dgm:pt>
    <dgm:pt modelId="{CC785031-05B6-4092-9D32-3E261E35C261}">
      <dgm:prSet phldrT="[Text]" custT="1"/>
      <dgm:spPr/>
      <dgm:t>
        <a:bodyPr/>
        <a:lstStyle/>
        <a:p>
          <a:r>
            <a:rPr lang="en-GB" sz="2000" b="0" dirty="0"/>
            <a:t>Maintains focus</a:t>
          </a:r>
        </a:p>
      </dgm:t>
    </dgm:pt>
    <dgm:pt modelId="{B0F0F24B-98ED-49E6-B068-0DF2BDEC1011}" type="parTrans" cxnId="{FE3A21FC-A04F-49D6-8385-D279FD5FB3F3}">
      <dgm:prSet/>
      <dgm:spPr/>
      <dgm:t>
        <a:bodyPr/>
        <a:lstStyle/>
        <a:p>
          <a:endParaRPr lang="en-US"/>
        </a:p>
      </dgm:t>
    </dgm:pt>
    <dgm:pt modelId="{FC1BC8D4-65B3-4C9F-A270-B2582F6D65AC}" type="sibTrans" cxnId="{FE3A21FC-A04F-49D6-8385-D279FD5FB3F3}">
      <dgm:prSet/>
      <dgm:spPr/>
      <dgm:t>
        <a:bodyPr/>
        <a:lstStyle/>
        <a:p>
          <a:endParaRPr lang="en-US"/>
        </a:p>
      </dgm:t>
    </dgm:pt>
    <dgm:pt modelId="{9B1C135B-86BB-4E70-BF63-00F9DECB005B}">
      <dgm:prSet phldrT="[Text]" custT="1"/>
      <dgm:spPr/>
      <dgm:t>
        <a:bodyPr/>
        <a:lstStyle/>
        <a:p>
          <a:r>
            <a:rPr lang="en-US" sz="4000" b="1" dirty="0"/>
            <a:t>Process</a:t>
          </a:r>
        </a:p>
      </dgm:t>
    </dgm:pt>
    <dgm:pt modelId="{5BE6C6D1-2AA1-4508-A01A-14375715A3DE}" type="parTrans" cxnId="{39A20C5E-28B1-457E-A561-4F540FDB1C21}">
      <dgm:prSet/>
      <dgm:spPr/>
      <dgm:t>
        <a:bodyPr/>
        <a:lstStyle/>
        <a:p>
          <a:endParaRPr lang="en-US"/>
        </a:p>
      </dgm:t>
    </dgm:pt>
    <dgm:pt modelId="{F656465E-AE02-4E30-B4F6-26FE6B71B874}" type="sibTrans" cxnId="{39A20C5E-28B1-457E-A561-4F540FDB1C21}">
      <dgm:prSet/>
      <dgm:spPr/>
      <dgm:t>
        <a:bodyPr/>
        <a:lstStyle/>
        <a:p>
          <a:endParaRPr lang="en-US"/>
        </a:p>
      </dgm:t>
    </dgm:pt>
    <dgm:pt modelId="{A6DA2131-1DFC-4EDF-A52C-CBBFE5F3E83B}">
      <dgm:prSet phldrT="[Text]" custT="1"/>
      <dgm:spPr/>
      <dgm:t>
        <a:bodyPr/>
        <a:lstStyle/>
        <a:p>
          <a:r>
            <a:rPr lang="en-US" sz="2000" b="0" dirty="0"/>
            <a:t>Listens and observes</a:t>
          </a:r>
        </a:p>
      </dgm:t>
    </dgm:pt>
    <dgm:pt modelId="{EB7E7F42-B2E4-4B9C-9702-569DEA1BC5EC}" type="parTrans" cxnId="{864C7132-0375-4306-8FD6-C0676F9AC054}">
      <dgm:prSet/>
      <dgm:spPr/>
      <dgm:t>
        <a:bodyPr/>
        <a:lstStyle/>
        <a:p>
          <a:endParaRPr lang="en-US"/>
        </a:p>
      </dgm:t>
    </dgm:pt>
    <dgm:pt modelId="{54CEBE14-53A9-45DA-9683-E86FFDC2AB70}" type="sibTrans" cxnId="{864C7132-0375-4306-8FD6-C0676F9AC054}">
      <dgm:prSet/>
      <dgm:spPr/>
      <dgm:t>
        <a:bodyPr/>
        <a:lstStyle/>
        <a:p>
          <a:endParaRPr lang="en-US"/>
        </a:p>
      </dgm:t>
    </dgm:pt>
    <dgm:pt modelId="{C92DF565-7E69-4FB4-80D3-515A4CC7DFCE}">
      <dgm:prSet phldrT="[Text]" custT="1"/>
      <dgm:spPr/>
      <dgm:t>
        <a:bodyPr/>
        <a:lstStyle/>
        <a:p>
          <a:r>
            <a:rPr lang="en-US" sz="2000" b="0" dirty="0"/>
            <a:t>Resolves conflict</a:t>
          </a:r>
        </a:p>
      </dgm:t>
    </dgm:pt>
    <dgm:pt modelId="{2986B2A1-7A9A-41D5-8726-582D824BD686}" type="parTrans" cxnId="{D459682B-07DB-465E-B945-10B7CE0F4613}">
      <dgm:prSet/>
      <dgm:spPr/>
      <dgm:t>
        <a:bodyPr/>
        <a:lstStyle/>
        <a:p>
          <a:endParaRPr lang="en-US"/>
        </a:p>
      </dgm:t>
    </dgm:pt>
    <dgm:pt modelId="{2C364E3F-7C7A-43D5-A0A6-9FC0F3A87779}" type="sibTrans" cxnId="{D459682B-07DB-465E-B945-10B7CE0F4613}">
      <dgm:prSet/>
      <dgm:spPr/>
      <dgm:t>
        <a:bodyPr/>
        <a:lstStyle/>
        <a:p>
          <a:endParaRPr lang="en-US"/>
        </a:p>
      </dgm:t>
    </dgm:pt>
    <dgm:pt modelId="{278F5F16-C1AB-41A4-975C-EE47DBE4E55F}">
      <dgm:prSet custT="1"/>
      <dgm:spPr/>
      <dgm:t>
        <a:bodyPr/>
        <a:lstStyle/>
        <a:p>
          <a:r>
            <a:rPr lang="en-US" sz="2000" b="0" dirty="0"/>
            <a:t>Establishes common ground</a:t>
          </a:r>
        </a:p>
      </dgm:t>
    </dgm:pt>
    <dgm:pt modelId="{142EF860-1EA2-46C9-8475-2EAD69236FBE}" type="parTrans" cxnId="{6581F650-D437-49F6-8EE2-C3AFC783FE9C}">
      <dgm:prSet/>
      <dgm:spPr/>
      <dgm:t>
        <a:bodyPr/>
        <a:lstStyle/>
        <a:p>
          <a:endParaRPr lang="en-US"/>
        </a:p>
      </dgm:t>
    </dgm:pt>
    <dgm:pt modelId="{7E41AEA5-6884-40C8-950A-5CC2B5654685}" type="sibTrans" cxnId="{6581F650-D437-49F6-8EE2-C3AFC783FE9C}">
      <dgm:prSet/>
      <dgm:spPr/>
      <dgm:t>
        <a:bodyPr/>
        <a:lstStyle/>
        <a:p>
          <a:endParaRPr lang="en-US"/>
        </a:p>
      </dgm:t>
    </dgm:pt>
    <dgm:pt modelId="{7F385921-B8A7-42B1-8BA4-3D8C803FEF4B}">
      <dgm:prSet custT="1"/>
      <dgm:spPr/>
      <dgm:t>
        <a:bodyPr/>
        <a:lstStyle/>
        <a:p>
          <a:r>
            <a:rPr lang="en-GB" sz="2000" b="0"/>
            <a:t>Records decisions</a:t>
          </a:r>
          <a:endParaRPr lang="en-GB" sz="2000" b="0" dirty="0"/>
        </a:p>
      </dgm:t>
    </dgm:pt>
    <dgm:pt modelId="{E589313F-9155-475B-A8E4-1D1C1134D12A}" type="parTrans" cxnId="{2EA36BB6-D453-449D-8D2C-792E6BDDC983}">
      <dgm:prSet/>
      <dgm:spPr/>
      <dgm:t>
        <a:bodyPr/>
        <a:lstStyle/>
        <a:p>
          <a:endParaRPr lang="en-US"/>
        </a:p>
      </dgm:t>
    </dgm:pt>
    <dgm:pt modelId="{23203859-88EC-418F-AE0A-14D6B9AE4B55}" type="sibTrans" cxnId="{2EA36BB6-D453-449D-8D2C-792E6BDDC983}">
      <dgm:prSet/>
      <dgm:spPr/>
      <dgm:t>
        <a:bodyPr/>
        <a:lstStyle/>
        <a:p>
          <a:endParaRPr lang="en-US"/>
        </a:p>
      </dgm:t>
    </dgm:pt>
    <dgm:pt modelId="{E6524EAB-4A08-47B5-9DED-7D184398AA98}">
      <dgm:prSet custT="1"/>
      <dgm:spPr/>
      <dgm:t>
        <a:bodyPr/>
        <a:lstStyle/>
        <a:p>
          <a:r>
            <a:rPr lang="en-GB" sz="2000" b="0"/>
            <a:t>Remains neutral</a:t>
          </a:r>
          <a:endParaRPr lang="en-US" sz="2000" b="0" dirty="0"/>
        </a:p>
      </dgm:t>
    </dgm:pt>
    <dgm:pt modelId="{02F97E0F-D738-4A0F-8756-26CD49948C9C}" type="parTrans" cxnId="{D0D10637-4836-4CB1-BDCF-368EAD3CBD49}">
      <dgm:prSet/>
      <dgm:spPr/>
      <dgm:t>
        <a:bodyPr/>
        <a:lstStyle/>
        <a:p>
          <a:endParaRPr lang="en-US"/>
        </a:p>
      </dgm:t>
    </dgm:pt>
    <dgm:pt modelId="{F9B9349E-0F40-48D0-9249-FDF0577954D9}" type="sibTrans" cxnId="{D0D10637-4836-4CB1-BDCF-368EAD3CBD49}">
      <dgm:prSet/>
      <dgm:spPr/>
      <dgm:t>
        <a:bodyPr/>
        <a:lstStyle/>
        <a:p>
          <a:endParaRPr lang="en-US"/>
        </a:p>
      </dgm:t>
    </dgm:pt>
    <dgm:pt modelId="{21671BB5-B1DC-4900-9AA2-039DC3C5B9D1}">
      <dgm:prSet phldrT="[Text]" custT="1"/>
      <dgm:spPr/>
      <dgm:t>
        <a:bodyPr/>
        <a:lstStyle/>
        <a:p>
          <a:r>
            <a:rPr lang="en-US" sz="2000" b="0" dirty="0"/>
            <a:t>Manages pace</a:t>
          </a:r>
        </a:p>
      </dgm:t>
    </dgm:pt>
    <dgm:pt modelId="{F4C3B861-8E4F-499D-933E-59692982E96A}" type="parTrans" cxnId="{7916DBEF-A303-47B3-9C8A-ABF787E4393C}">
      <dgm:prSet/>
      <dgm:spPr/>
      <dgm:t>
        <a:bodyPr/>
        <a:lstStyle/>
        <a:p>
          <a:endParaRPr lang="en-US"/>
        </a:p>
      </dgm:t>
    </dgm:pt>
    <dgm:pt modelId="{042B51EB-AEB5-4F44-BEDD-3512A6D3392A}" type="sibTrans" cxnId="{7916DBEF-A303-47B3-9C8A-ABF787E4393C}">
      <dgm:prSet/>
      <dgm:spPr/>
      <dgm:t>
        <a:bodyPr/>
        <a:lstStyle/>
        <a:p>
          <a:endParaRPr lang="en-US"/>
        </a:p>
      </dgm:t>
    </dgm:pt>
    <dgm:pt modelId="{8EC6424C-1C87-4C2A-8AEC-671B50A70930}">
      <dgm:prSet phldrT="[Text]" custT="1"/>
      <dgm:spPr/>
      <dgm:t>
        <a:bodyPr/>
        <a:lstStyle/>
        <a:p>
          <a:r>
            <a:rPr lang="en-US" sz="2000" b="0" dirty="0"/>
            <a:t>Encourages all</a:t>
          </a:r>
        </a:p>
      </dgm:t>
    </dgm:pt>
    <dgm:pt modelId="{87F5D7FC-9EF3-45AB-8416-1350FCE3FC93}" type="parTrans" cxnId="{0187CD3F-331F-4176-BBEB-B45EFEF58E14}">
      <dgm:prSet/>
      <dgm:spPr/>
      <dgm:t>
        <a:bodyPr/>
        <a:lstStyle/>
        <a:p>
          <a:endParaRPr lang="en-US"/>
        </a:p>
      </dgm:t>
    </dgm:pt>
    <dgm:pt modelId="{F73A63A5-A206-442A-9899-6C0699CBFE3F}" type="sibTrans" cxnId="{0187CD3F-331F-4176-BBEB-B45EFEF58E14}">
      <dgm:prSet/>
      <dgm:spPr/>
      <dgm:t>
        <a:bodyPr/>
        <a:lstStyle/>
        <a:p>
          <a:endParaRPr lang="en-US"/>
        </a:p>
      </dgm:t>
    </dgm:pt>
    <dgm:pt modelId="{DFFB40CF-8DEE-6449-B3CB-C10DC2E84555}">
      <dgm:prSet phldrT="[Text]" custT="1"/>
      <dgm:spPr/>
      <dgm:t>
        <a:bodyPr/>
        <a:lstStyle/>
        <a:p>
          <a:r>
            <a:rPr lang="en-US" sz="2000" b="0" dirty="0"/>
            <a:t>Uses tact and diplomacy </a:t>
          </a:r>
        </a:p>
      </dgm:t>
    </dgm:pt>
    <dgm:pt modelId="{137E7C6A-2CFD-F143-86FB-DB8ECD156DD1}" type="parTrans" cxnId="{80F54DC4-5992-BF42-BB6F-F36D75007592}">
      <dgm:prSet/>
      <dgm:spPr/>
      <dgm:t>
        <a:bodyPr/>
        <a:lstStyle/>
        <a:p>
          <a:endParaRPr lang="en-US"/>
        </a:p>
      </dgm:t>
    </dgm:pt>
    <dgm:pt modelId="{B4F0770F-C844-A341-AABA-C9775BFD4F9D}" type="sibTrans" cxnId="{80F54DC4-5992-BF42-BB6F-F36D75007592}">
      <dgm:prSet/>
      <dgm:spPr/>
      <dgm:t>
        <a:bodyPr/>
        <a:lstStyle/>
        <a:p>
          <a:endParaRPr lang="en-US"/>
        </a:p>
      </dgm:t>
    </dgm:pt>
    <dgm:pt modelId="{C36CE3FA-9B4A-43EE-954A-A1124834F44A}" type="pres">
      <dgm:prSet presAssocID="{D5229F39-4142-4CF4-9A77-6C762FB81F6B}" presName="list" presStyleCnt="0">
        <dgm:presLayoutVars>
          <dgm:dir/>
          <dgm:animLvl val="lvl"/>
        </dgm:presLayoutVars>
      </dgm:prSet>
      <dgm:spPr/>
    </dgm:pt>
    <dgm:pt modelId="{D53466DE-0F67-4B0B-9A32-135570D6F5F2}" type="pres">
      <dgm:prSet presAssocID="{04BD6C69-A8BF-4C97-960A-7791A4FA8404}" presName="posSpace" presStyleCnt="0"/>
      <dgm:spPr/>
    </dgm:pt>
    <dgm:pt modelId="{96A25336-E355-4FE8-A1DD-50909E0894D2}" type="pres">
      <dgm:prSet presAssocID="{04BD6C69-A8BF-4C97-960A-7791A4FA8404}" presName="vertFlow" presStyleCnt="0"/>
      <dgm:spPr/>
    </dgm:pt>
    <dgm:pt modelId="{81C90B4F-0CFC-4F38-AFDC-989F669063D8}" type="pres">
      <dgm:prSet presAssocID="{04BD6C69-A8BF-4C97-960A-7791A4FA8404}" presName="topSpace" presStyleCnt="0"/>
      <dgm:spPr/>
    </dgm:pt>
    <dgm:pt modelId="{79772EEF-79FE-476E-A65D-1C73486E833E}" type="pres">
      <dgm:prSet presAssocID="{04BD6C69-A8BF-4C97-960A-7791A4FA8404}" presName="firstComp" presStyleCnt="0"/>
      <dgm:spPr/>
    </dgm:pt>
    <dgm:pt modelId="{213FF5AF-E090-4694-8378-BA89C3795561}" type="pres">
      <dgm:prSet presAssocID="{04BD6C69-A8BF-4C97-960A-7791A4FA8404}" presName="firstChild" presStyleLbl="bgAccFollowNode1" presStyleIdx="0" presStyleCnt="10" custScaleX="118695" custLinFactNeighborX="17904" custLinFactNeighborY="-9346"/>
      <dgm:spPr/>
    </dgm:pt>
    <dgm:pt modelId="{0F8A3C55-AFCE-4C4D-8924-41BC5E8A445F}" type="pres">
      <dgm:prSet presAssocID="{04BD6C69-A8BF-4C97-960A-7791A4FA8404}" presName="firstChildTx" presStyleLbl="bgAccFollowNode1" presStyleIdx="0" presStyleCnt="10">
        <dgm:presLayoutVars>
          <dgm:bulletEnabled val="1"/>
        </dgm:presLayoutVars>
      </dgm:prSet>
      <dgm:spPr/>
    </dgm:pt>
    <dgm:pt modelId="{A7795664-971F-4443-8F58-9BFAE5654C87}" type="pres">
      <dgm:prSet presAssocID="{CC785031-05B6-4092-9D32-3E261E35C261}" presName="comp" presStyleCnt="0"/>
      <dgm:spPr/>
    </dgm:pt>
    <dgm:pt modelId="{965C6036-6FC9-4BA2-936D-C40E065C8EB5}" type="pres">
      <dgm:prSet presAssocID="{CC785031-05B6-4092-9D32-3E261E35C261}" presName="child" presStyleLbl="bgAccFollowNode1" presStyleIdx="1" presStyleCnt="10" custScaleX="118695" custLinFactNeighborX="17904" custLinFactNeighborY="-8971"/>
      <dgm:spPr/>
    </dgm:pt>
    <dgm:pt modelId="{1B227243-BB58-46E6-A064-8E849450A493}" type="pres">
      <dgm:prSet presAssocID="{CC785031-05B6-4092-9D32-3E261E35C261}" presName="childTx" presStyleLbl="bgAccFollowNode1" presStyleIdx="1" presStyleCnt="10">
        <dgm:presLayoutVars>
          <dgm:bulletEnabled val="1"/>
        </dgm:presLayoutVars>
      </dgm:prSet>
      <dgm:spPr/>
    </dgm:pt>
    <dgm:pt modelId="{D3A94ACE-03C9-4189-97C4-CEB82E13D0AE}" type="pres">
      <dgm:prSet presAssocID="{278F5F16-C1AB-41A4-975C-EE47DBE4E55F}" presName="comp" presStyleCnt="0"/>
      <dgm:spPr/>
    </dgm:pt>
    <dgm:pt modelId="{D3859B3F-7E7B-44B1-B617-4A2EE161957F}" type="pres">
      <dgm:prSet presAssocID="{278F5F16-C1AB-41A4-975C-EE47DBE4E55F}" presName="child" presStyleLbl="bgAccFollowNode1" presStyleIdx="2" presStyleCnt="10" custScaleX="118695" custLinFactNeighborX="17904" custLinFactNeighborY="-16317"/>
      <dgm:spPr/>
    </dgm:pt>
    <dgm:pt modelId="{FDC46932-A15E-49CF-AA90-6D81A7EA4053}" type="pres">
      <dgm:prSet presAssocID="{278F5F16-C1AB-41A4-975C-EE47DBE4E55F}" presName="childTx" presStyleLbl="bgAccFollowNode1" presStyleIdx="2" presStyleCnt="10">
        <dgm:presLayoutVars>
          <dgm:bulletEnabled val="1"/>
        </dgm:presLayoutVars>
      </dgm:prSet>
      <dgm:spPr/>
    </dgm:pt>
    <dgm:pt modelId="{E63CAC21-E01D-40FF-AA67-DFBDBAFC7485}" type="pres">
      <dgm:prSet presAssocID="{7F385921-B8A7-42B1-8BA4-3D8C803FEF4B}" presName="comp" presStyleCnt="0"/>
      <dgm:spPr/>
    </dgm:pt>
    <dgm:pt modelId="{56B951AC-40AD-4F4D-B54A-DF6A46CDEA40}" type="pres">
      <dgm:prSet presAssocID="{7F385921-B8A7-42B1-8BA4-3D8C803FEF4B}" presName="child" presStyleLbl="bgAccFollowNode1" presStyleIdx="3" presStyleCnt="10" custScaleX="118695" custLinFactNeighborX="17904" custLinFactNeighborY="-15942"/>
      <dgm:spPr/>
    </dgm:pt>
    <dgm:pt modelId="{2F1B9A53-3B7A-4008-A2F0-8C284812472A}" type="pres">
      <dgm:prSet presAssocID="{7F385921-B8A7-42B1-8BA4-3D8C803FEF4B}" presName="childTx" presStyleLbl="bgAccFollowNode1" presStyleIdx="3" presStyleCnt="10">
        <dgm:presLayoutVars>
          <dgm:bulletEnabled val="1"/>
        </dgm:presLayoutVars>
      </dgm:prSet>
      <dgm:spPr/>
    </dgm:pt>
    <dgm:pt modelId="{81C067D1-A76C-4E55-98FC-E18BB7B38E00}" type="pres">
      <dgm:prSet presAssocID="{E6524EAB-4A08-47B5-9DED-7D184398AA98}" presName="comp" presStyleCnt="0"/>
      <dgm:spPr/>
    </dgm:pt>
    <dgm:pt modelId="{58DAC03C-7876-4784-A71F-E175165899F4}" type="pres">
      <dgm:prSet presAssocID="{E6524EAB-4A08-47B5-9DED-7D184398AA98}" presName="child" presStyleLbl="bgAccFollowNode1" presStyleIdx="4" presStyleCnt="10" custScaleX="118695" custLinFactNeighborX="17904" custLinFactNeighborY="-23288"/>
      <dgm:spPr/>
    </dgm:pt>
    <dgm:pt modelId="{9D384D3A-D19E-4AC4-B45B-AEA0B74B64E6}" type="pres">
      <dgm:prSet presAssocID="{E6524EAB-4A08-47B5-9DED-7D184398AA98}" presName="childTx" presStyleLbl="bgAccFollowNode1" presStyleIdx="4" presStyleCnt="10">
        <dgm:presLayoutVars>
          <dgm:bulletEnabled val="1"/>
        </dgm:presLayoutVars>
      </dgm:prSet>
      <dgm:spPr/>
    </dgm:pt>
    <dgm:pt modelId="{93A36FEC-B11D-4C36-B9DF-377028E0D78D}" type="pres">
      <dgm:prSet presAssocID="{04BD6C69-A8BF-4C97-960A-7791A4FA8404}" presName="negSpace" presStyleCnt="0"/>
      <dgm:spPr/>
    </dgm:pt>
    <dgm:pt modelId="{B638601E-F916-4F36-BD6D-C54A9CC0BABD}" type="pres">
      <dgm:prSet presAssocID="{04BD6C69-A8BF-4C97-960A-7791A4FA8404}" presName="circle" presStyleLbl="node1" presStyleIdx="0" presStyleCnt="2" custScaleX="229490" custScaleY="193344" custLinFactX="-15751" custLinFactNeighborX="-100000" custLinFactNeighborY="-251"/>
      <dgm:spPr/>
    </dgm:pt>
    <dgm:pt modelId="{DF9111B9-933C-4EA5-8FB6-D0E6D73414D9}" type="pres">
      <dgm:prSet presAssocID="{F2067770-2D7A-4C30-95C3-AE73ABACD21D}" presName="transSpace" presStyleCnt="0"/>
      <dgm:spPr/>
    </dgm:pt>
    <dgm:pt modelId="{ED559469-3BF5-4F1E-A054-AB84CD8A4D63}" type="pres">
      <dgm:prSet presAssocID="{9B1C135B-86BB-4E70-BF63-00F9DECB005B}" presName="posSpace" presStyleCnt="0"/>
      <dgm:spPr/>
    </dgm:pt>
    <dgm:pt modelId="{9F67B1BB-4210-4F75-B87C-5CE3A6F4E360}" type="pres">
      <dgm:prSet presAssocID="{9B1C135B-86BB-4E70-BF63-00F9DECB005B}" presName="vertFlow" presStyleCnt="0"/>
      <dgm:spPr/>
    </dgm:pt>
    <dgm:pt modelId="{D813232B-F461-4F35-A480-DF5D4351FED2}" type="pres">
      <dgm:prSet presAssocID="{9B1C135B-86BB-4E70-BF63-00F9DECB005B}" presName="topSpace" presStyleCnt="0"/>
      <dgm:spPr/>
    </dgm:pt>
    <dgm:pt modelId="{FFE06CBA-5D0C-40CF-A69D-FD0A0E2EFBCE}" type="pres">
      <dgm:prSet presAssocID="{9B1C135B-86BB-4E70-BF63-00F9DECB005B}" presName="firstComp" presStyleCnt="0"/>
      <dgm:spPr/>
    </dgm:pt>
    <dgm:pt modelId="{FE0A50D7-A7F7-4ED9-940B-C93AAA5A5861}" type="pres">
      <dgm:prSet presAssocID="{9B1C135B-86BB-4E70-BF63-00F9DECB005B}" presName="firstChild" presStyleLbl="bgAccFollowNode1" presStyleIdx="5" presStyleCnt="10" custScaleX="118695" custLinFactNeighborX="48000" custLinFactNeighborY="-9346"/>
      <dgm:spPr/>
    </dgm:pt>
    <dgm:pt modelId="{87A2F1F1-2F4D-4A41-AD4D-91A2ECAD4A9B}" type="pres">
      <dgm:prSet presAssocID="{9B1C135B-86BB-4E70-BF63-00F9DECB005B}" presName="firstChildTx" presStyleLbl="bgAccFollowNode1" presStyleIdx="5" presStyleCnt="10">
        <dgm:presLayoutVars>
          <dgm:bulletEnabled val="1"/>
        </dgm:presLayoutVars>
      </dgm:prSet>
      <dgm:spPr/>
    </dgm:pt>
    <dgm:pt modelId="{014FF317-A387-4263-B0F3-6D3B58F3FF54}" type="pres">
      <dgm:prSet presAssocID="{C92DF565-7E69-4FB4-80D3-515A4CC7DFCE}" presName="comp" presStyleCnt="0"/>
      <dgm:spPr/>
    </dgm:pt>
    <dgm:pt modelId="{84AF9EF4-A77F-4A46-A3A9-B48BD91296D2}" type="pres">
      <dgm:prSet presAssocID="{C92DF565-7E69-4FB4-80D3-515A4CC7DFCE}" presName="child" presStyleLbl="bgAccFollowNode1" presStyleIdx="6" presStyleCnt="10" custScaleX="118695" custLinFactNeighborX="48000" custLinFactNeighborY="-16692"/>
      <dgm:spPr/>
    </dgm:pt>
    <dgm:pt modelId="{95299FE9-9B6F-4167-AE16-CCD0EAD404B3}" type="pres">
      <dgm:prSet presAssocID="{C92DF565-7E69-4FB4-80D3-515A4CC7DFCE}" presName="childTx" presStyleLbl="bgAccFollowNode1" presStyleIdx="6" presStyleCnt="10">
        <dgm:presLayoutVars>
          <dgm:bulletEnabled val="1"/>
        </dgm:presLayoutVars>
      </dgm:prSet>
      <dgm:spPr/>
    </dgm:pt>
    <dgm:pt modelId="{A7628A5D-5BEF-45F6-B5AC-16581B3B8BC9}" type="pres">
      <dgm:prSet presAssocID="{21671BB5-B1DC-4900-9AA2-039DC3C5B9D1}" presName="comp" presStyleCnt="0"/>
      <dgm:spPr/>
    </dgm:pt>
    <dgm:pt modelId="{51694FF7-E0D6-43A4-897F-8D12273550B9}" type="pres">
      <dgm:prSet presAssocID="{21671BB5-B1DC-4900-9AA2-039DC3C5B9D1}" presName="child" presStyleLbl="bgAccFollowNode1" presStyleIdx="7" presStyleCnt="10" custScaleX="118695" custLinFactNeighborX="48000" custLinFactNeighborY="-16317"/>
      <dgm:spPr/>
    </dgm:pt>
    <dgm:pt modelId="{49AF7931-56EB-42B0-A9D9-76F742526488}" type="pres">
      <dgm:prSet presAssocID="{21671BB5-B1DC-4900-9AA2-039DC3C5B9D1}" presName="childTx" presStyleLbl="bgAccFollowNode1" presStyleIdx="7" presStyleCnt="10">
        <dgm:presLayoutVars>
          <dgm:bulletEnabled val="1"/>
        </dgm:presLayoutVars>
      </dgm:prSet>
      <dgm:spPr/>
    </dgm:pt>
    <dgm:pt modelId="{0A2E3C2E-697E-4357-8EA7-F72ABE63CC39}" type="pres">
      <dgm:prSet presAssocID="{8EC6424C-1C87-4C2A-8AEC-671B50A70930}" presName="comp" presStyleCnt="0"/>
      <dgm:spPr/>
    </dgm:pt>
    <dgm:pt modelId="{F13907E0-288D-4F99-B6CD-95476FA7DE90}" type="pres">
      <dgm:prSet presAssocID="{8EC6424C-1C87-4C2A-8AEC-671B50A70930}" presName="child" presStyleLbl="bgAccFollowNode1" presStyleIdx="8" presStyleCnt="10" custScaleX="118695" custLinFactNeighborX="48000" custLinFactNeighborY="-15942"/>
      <dgm:spPr/>
    </dgm:pt>
    <dgm:pt modelId="{7C41677B-20D6-4AE9-946E-337809407362}" type="pres">
      <dgm:prSet presAssocID="{8EC6424C-1C87-4C2A-8AEC-671B50A70930}" presName="childTx" presStyleLbl="bgAccFollowNode1" presStyleIdx="8" presStyleCnt="10">
        <dgm:presLayoutVars>
          <dgm:bulletEnabled val="1"/>
        </dgm:presLayoutVars>
      </dgm:prSet>
      <dgm:spPr/>
    </dgm:pt>
    <dgm:pt modelId="{DAEC3460-1E33-EA4A-A9A5-4E1D5DF19520}" type="pres">
      <dgm:prSet presAssocID="{DFFB40CF-8DEE-6449-B3CB-C10DC2E84555}" presName="comp" presStyleCnt="0"/>
      <dgm:spPr/>
    </dgm:pt>
    <dgm:pt modelId="{A7A3AFE9-E2F0-054C-81AD-BD59DF4EA3A4}" type="pres">
      <dgm:prSet presAssocID="{DFFB40CF-8DEE-6449-B3CB-C10DC2E84555}" presName="child" presStyleLbl="bgAccFollowNode1" presStyleIdx="9" presStyleCnt="10" custScaleX="118695" custLinFactNeighborX="48000" custLinFactNeighborY="-15567"/>
      <dgm:spPr/>
    </dgm:pt>
    <dgm:pt modelId="{1F1FBE3A-66B7-A543-A983-FC1673759148}" type="pres">
      <dgm:prSet presAssocID="{DFFB40CF-8DEE-6449-B3CB-C10DC2E84555}" presName="childTx" presStyleLbl="bgAccFollowNode1" presStyleIdx="9" presStyleCnt="10">
        <dgm:presLayoutVars>
          <dgm:bulletEnabled val="1"/>
        </dgm:presLayoutVars>
      </dgm:prSet>
      <dgm:spPr/>
    </dgm:pt>
    <dgm:pt modelId="{188126DF-9220-473E-A73C-C6A71815EBEB}" type="pres">
      <dgm:prSet presAssocID="{9B1C135B-86BB-4E70-BF63-00F9DECB005B}" presName="negSpace" presStyleCnt="0"/>
      <dgm:spPr/>
    </dgm:pt>
    <dgm:pt modelId="{C391C3EF-9F7C-4168-9C39-7888BAD51FE6}" type="pres">
      <dgm:prSet presAssocID="{9B1C135B-86BB-4E70-BF63-00F9DECB005B}" presName="circle" presStyleLbl="node1" presStyleIdx="1" presStyleCnt="2" custScaleX="270086" custScaleY="223502" custLinFactNeighborX="-68924" custLinFactNeighborY="-8026"/>
      <dgm:spPr/>
    </dgm:pt>
  </dgm:ptLst>
  <dgm:cxnLst>
    <dgm:cxn modelId="{9A7E0A0D-D602-4B98-95B2-5E1470A22321}" type="presOf" srcId="{7F385921-B8A7-42B1-8BA4-3D8C803FEF4B}" destId="{2F1B9A53-3B7A-4008-A2F0-8C284812472A}" srcOrd="1" destOrd="0" presId="urn:microsoft.com/office/officeart/2005/8/layout/hList9"/>
    <dgm:cxn modelId="{F5A30119-7419-449C-917D-50180B922EB5}" type="presOf" srcId="{9B1C135B-86BB-4E70-BF63-00F9DECB005B}" destId="{C391C3EF-9F7C-4168-9C39-7888BAD51FE6}" srcOrd="0" destOrd="0" presId="urn:microsoft.com/office/officeart/2005/8/layout/hList9"/>
    <dgm:cxn modelId="{5E1B6B1A-7CD9-440D-B7A9-DE01BF84286E}" type="presOf" srcId="{A6DA2131-1DFC-4EDF-A52C-CBBFE5F3E83B}" destId="{87A2F1F1-2F4D-4A41-AD4D-91A2ECAD4A9B}" srcOrd="1" destOrd="0" presId="urn:microsoft.com/office/officeart/2005/8/layout/hList9"/>
    <dgm:cxn modelId="{05511125-DCA9-4C20-B8B9-6135A5AF8F28}" srcId="{D5229F39-4142-4CF4-9A77-6C762FB81F6B}" destId="{04BD6C69-A8BF-4C97-960A-7791A4FA8404}" srcOrd="0" destOrd="0" parTransId="{321762C0-0E7A-4825-BE83-81FD8F40F552}" sibTransId="{F2067770-2D7A-4C30-95C3-AE73ABACD21D}"/>
    <dgm:cxn modelId="{086EAF25-6057-42C4-AB10-4FD629FF3E92}" type="presOf" srcId="{8EC6424C-1C87-4C2A-8AEC-671B50A70930}" destId="{7C41677B-20D6-4AE9-946E-337809407362}" srcOrd="1" destOrd="0" presId="urn:microsoft.com/office/officeart/2005/8/layout/hList9"/>
    <dgm:cxn modelId="{D459682B-07DB-465E-B945-10B7CE0F4613}" srcId="{9B1C135B-86BB-4E70-BF63-00F9DECB005B}" destId="{C92DF565-7E69-4FB4-80D3-515A4CC7DFCE}" srcOrd="1" destOrd="0" parTransId="{2986B2A1-7A9A-41D5-8726-582D824BD686}" sibTransId="{2C364E3F-7C7A-43D5-A0A6-9FC0F3A87779}"/>
    <dgm:cxn modelId="{864C7132-0375-4306-8FD6-C0676F9AC054}" srcId="{9B1C135B-86BB-4E70-BF63-00F9DECB005B}" destId="{A6DA2131-1DFC-4EDF-A52C-CBBFE5F3E83B}" srcOrd="0" destOrd="0" parTransId="{EB7E7F42-B2E4-4B9C-9702-569DEA1BC5EC}" sibTransId="{54CEBE14-53A9-45DA-9683-E86FFDC2AB70}"/>
    <dgm:cxn modelId="{D0D10637-4836-4CB1-BDCF-368EAD3CBD49}" srcId="{04BD6C69-A8BF-4C97-960A-7791A4FA8404}" destId="{E6524EAB-4A08-47B5-9DED-7D184398AA98}" srcOrd="4" destOrd="0" parTransId="{02F97E0F-D738-4A0F-8756-26CD49948C9C}" sibTransId="{F9B9349E-0F40-48D0-9249-FDF0577954D9}"/>
    <dgm:cxn modelId="{0187CD3F-331F-4176-BBEB-B45EFEF58E14}" srcId="{9B1C135B-86BB-4E70-BF63-00F9DECB005B}" destId="{8EC6424C-1C87-4C2A-8AEC-671B50A70930}" srcOrd="3" destOrd="0" parTransId="{87F5D7FC-9EF3-45AB-8416-1350FCE3FC93}" sibTransId="{F73A63A5-A206-442A-9899-6C0699CBFE3F}"/>
    <dgm:cxn modelId="{BC28D93F-BC5A-41C6-AFF6-654D3B5EBA39}" type="presOf" srcId="{21671BB5-B1DC-4900-9AA2-039DC3C5B9D1}" destId="{51694FF7-E0D6-43A4-897F-8D12273550B9}" srcOrd="0" destOrd="0" presId="urn:microsoft.com/office/officeart/2005/8/layout/hList9"/>
    <dgm:cxn modelId="{35F1F63F-0641-4898-8665-819B8902EB3B}" type="presOf" srcId="{9F2E5988-57C2-42FE-AFE5-D7D0AE48A107}" destId="{213FF5AF-E090-4694-8378-BA89C3795561}" srcOrd="0" destOrd="0" presId="urn:microsoft.com/office/officeart/2005/8/layout/hList9"/>
    <dgm:cxn modelId="{39A20C5E-28B1-457E-A561-4F540FDB1C21}" srcId="{D5229F39-4142-4CF4-9A77-6C762FB81F6B}" destId="{9B1C135B-86BB-4E70-BF63-00F9DECB005B}" srcOrd="1" destOrd="0" parTransId="{5BE6C6D1-2AA1-4508-A01A-14375715A3DE}" sibTransId="{F656465E-AE02-4E30-B4F6-26FE6B71B874}"/>
    <dgm:cxn modelId="{F6AB8A60-9C85-4A7A-B210-7B28A6083A88}" type="presOf" srcId="{CC785031-05B6-4092-9D32-3E261E35C261}" destId="{965C6036-6FC9-4BA2-936D-C40E065C8EB5}" srcOrd="0" destOrd="0" presId="urn:microsoft.com/office/officeart/2005/8/layout/hList9"/>
    <dgm:cxn modelId="{3C212A45-31A3-4CE0-8B4F-8949E547AF01}" type="presOf" srcId="{C92DF565-7E69-4FB4-80D3-515A4CC7DFCE}" destId="{95299FE9-9B6F-4167-AE16-CCD0EAD404B3}" srcOrd="1" destOrd="0" presId="urn:microsoft.com/office/officeart/2005/8/layout/hList9"/>
    <dgm:cxn modelId="{ABE84467-DD80-4FC4-8C26-BB0132BE99D3}" type="presOf" srcId="{278F5F16-C1AB-41A4-975C-EE47DBE4E55F}" destId="{FDC46932-A15E-49CF-AA90-6D81A7EA4053}" srcOrd="1" destOrd="0" presId="urn:microsoft.com/office/officeart/2005/8/layout/hList9"/>
    <dgm:cxn modelId="{2FEB9149-BCE7-4A80-8844-06463CF05875}" type="presOf" srcId="{A6DA2131-1DFC-4EDF-A52C-CBBFE5F3E83B}" destId="{FE0A50D7-A7F7-4ED9-940B-C93AAA5A5861}" srcOrd="0" destOrd="0" presId="urn:microsoft.com/office/officeart/2005/8/layout/hList9"/>
    <dgm:cxn modelId="{26FBCF49-C5D7-4D6A-828F-20D17EB2D450}" type="presOf" srcId="{278F5F16-C1AB-41A4-975C-EE47DBE4E55F}" destId="{D3859B3F-7E7B-44B1-B617-4A2EE161957F}" srcOrd="0" destOrd="0" presId="urn:microsoft.com/office/officeart/2005/8/layout/hList9"/>
    <dgm:cxn modelId="{8C95204D-4D7A-4E9A-9FB8-2AD71E66968F}" type="presOf" srcId="{E6524EAB-4A08-47B5-9DED-7D184398AA98}" destId="{58DAC03C-7876-4784-A71F-E175165899F4}" srcOrd="0" destOrd="0" presId="urn:microsoft.com/office/officeart/2005/8/layout/hList9"/>
    <dgm:cxn modelId="{6581F650-D437-49F6-8EE2-C3AFC783FE9C}" srcId="{04BD6C69-A8BF-4C97-960A-7791A4FA8404}" destId="{278F5F16-C1AB-41A4-975C-EE47DBE4E55F}" srcOrd="2" destOrd="0" parTransId="{142EF860-1EA2-46C9-8475-2EAD69236FBE}" sibTransId="{7E41AEA5-6884-40C8-950A-5CC2B5654685}"/>
    <dgm:cxn modelId="{09AE4652-C3CA-4349-B4C2-2E0434B58AFD}" type="presOf" srcId="{7F385921-B8A7-42B1-8BA4-3D8C803FEF4B}" destId="{56B951AC-40AD-4F4D-B54A-DF6A46CDEA40}" srcOrd="0" destOrd="0" presId="urn:microsoft.com/office/officeart/2005/8/layout/hList9"/>
    <dgm:cxn modelId="{9F51AD75-9D84-4519-9994-1CAB11BEFB94}" type="presOf" srcId="{DFFB40CF-8DEE-6449-B3CB-C10DC2E84555}" destId="{1F1FBE3A-66B7-A543-A983-FC1673759148}" srcOrd="1" destOrd="0" presId="urn:microsoft.com/office/officeart/2005/8/layout/hList9"/>
    <dgm:cxn modelId="{A14D2057-6747-439B-B5F3-265FFB42419F}" srcId="{04BD6C69-A8BF-4C97-960A-7791A4FA8404}" destId="{9F2E5988-57C2-42FE-AFE5-D7D0AE48A107}" srcOrd="0" destOrd="0" parTransId="{A7449573-25F4-4F53-A347-932BF2CE5F10}" sibTransId="{4FD23E95-381B-46B0-B9F8-9727CC4153B6}"/>
    <dgm:cxn modelId="{B949FD79-E2DD-47DA-8DAC-7DBF5F63B359}" type="presOf" srcId="{04BD6C69-A8BF-4C97-960A-7791A4FA8404}" destId="{B638601E-F916-4F36-BD6D-C54A9CC0BABD}" srcOrd="0" destOrd="0" presId="urn:microsoft.com/office/officeart/2005/8/layout/hList9"/>
    <dgm:cxn modelId="{6A8DA95A-E392-406F-9E12-F23EF5962C35}" type="presOf" srcId="{D5229F39-4142-4CF4-9A77-6C762FB81F6B}" destId="{C36CE3FA-9B4A-43EE-954A-A1124834F44A}" srcOrd="0" destOrd="0" presId="urn:microsoft.com/office/officeart/2005/8/layout/hList9"/>
    <dgm:cxn modelId="{EDE7CC88-A787-48A0-874A-BCA54A9F71A2}" type="presOf" srcId="{21671BB5-B1DC-4900-9AA2-039DC3C5B9D1}" destId="{49AF7931-56EB-42B0-A9D9-76F742526488}" srcOrd="1" destOrd="0" presId="urn:microsoft.com/office/officeart/2005/8/layout/hList9"/>
    <dgm:cxn modelId="{92D73689-D9AA-4BDA-8C14-368FC25DBB95}" type="presOf" srcId="{CC785031-05B6-4092-9D32-3E261E35C261}" destId="{1B227243-BB58-46E6-A064-8E849450A493}" srcOrd="1" destOrd="0" presId="urn:microsoft.com/office/officeart/2005/8/layout/hList9"/>
    <dgm:cxn modelId="{05D2028B-90CF-4EBA-95C6-A3F13A7F11D8}" type="presOf" srcId="{9F2E5988-57C2-42FE-AFE5-D7D0AE48A107}" destId="{0F8A3C55-AFCE-4C4D-8924-41BC5E8A445F}" srcOrd="1" destOrd="0" presId="urn:microsoft.com/office/officeart/2005/8/layout/hList9"/>
    <dgm:cxn modelId="{AA9F3B98-2556-4E3D-A815-27AB2495419B}" type="presOf" srcId="{E6524EAB-4A08-47B5-9DED-7D184398AA98}" destId="{9D384D3A-D19E-4AC4-B45B-AEA0B74B64E6}" srcOrd="1" destOrd="0" presId="urn:microsoft.com/office/officeart/2005/8/layout/hList9"/>
    <dgm:cxn modelId="{243382A1-0FE2-44C3-860D-848F8437D876}" type="presOf" srcId="{DFFB40CF-8DEE-6449-B3CB-C10DC2E84555}" destId="{A7A3AFE9-E2F0-054C-81AD-BD59DF4EA3A4}" srcOrd="0" destOrd="0" presId="urn:microsoft.com/office/officeart/2005/8/layout/hList9"/>
    <dgm:cxn modelId="{2EA36BB6-D453-449D-8D2C-792E6BDDC983}" srcId="{04BD6C69-A8BF-4C97-960A-7791A4FA8404}" destId="{7F385921-B8A7-42B1-8BA4-3D8C803FEF4B}" srcOrd="3" destOrd="0" parTransId="{E589313F-9155-475B-A8E4-1D1C1134D12A}" sibTransId="{23203859-88EC-418F-AE0A-14D6B9AE4B55}"/>
    <dgm:cxn modelId="{80F54DC4-5992-BF42-BB6F-F36D75007592}" srcId="{9B1C135B-86BB-4E70-BF63-00F9DECB005B}" destId="{DFFB40CF-8DEE-6449-B3CB-C10DC2E84555}" srcOrd="4" destOrd="0" parTransId="{137E7C6A-2CFD-F143-86FB-DB8ECD156DD1}" sibTransId="{B4F0770F-C844-A341-AABA-C9775BFD4F9D}"/>
    <dgm:cxn modelId="{5A7353D4-C006-45F8-9BCB-1A2CCBE9F7E2}" type="presOf" srcId="{C92DF565-7E69-4FB4-80D3-515A4CC7DFCE}" destId="{84AF9EF4-A77F-4A46-A3A9-B48BD91296D2}" srcOrd="0" destOrd="0" presId="urn:microsoft.com/office/officeart/2005/8/layout/hList9"/>
    <dgm:cxn modelId="{DC94D9E6-A115-4095-B527-6A221BDC36F9}" type="presOf" srcId="{8EC6424C-1C87-4C2A-8AEC-671B50A70930}" destId="{F13907E0-288D-4F99-B6CD-95476FA7DE90}" srcOrd="0" destOrd="0" presId="urn:microsoft.com/office/officeart/2005/8/layout/hList9"/>
    <dgm:cxn modelId="{7916DBEF-A303-47B3-9C8A-ABF787E4393C}" srcId="{9B1C135B-86BB-4E70-BF63-00F9DECB005B}" destId="{21671BB5-B1DC-4900-9AA2-039DC3C5B9D1}" srcOrd="2" destOrd="0" parTransId="{F4C3B861-8E4F-499D-933E-59692982E96A}" sibTransId="{042B51EB-AEB5-4F44-BEDD-3512A6D3392A}"/>
    <dgm:cxn modelId="{FE3A21FC-A04F-49D6-8385-D279FD5FB3F3}" srcId="{04BD6C69-A8BF-4C97-960A-7791A4FA8404}" destId="{CC785031-05B6-4092-9D32-3E261E35C261}" srcOrd="1" destOrd="0" parTransId="{B0F0F24B-98ED-49E6-B068-0DF2BDEC1011}" sibTransId="{FC1BC8D4-65B3-4C9F-A270-B2582F6D65AC}"/>
    <dgm:cxn modelId="{59467940-2786-4D14-BFF2-09677D1C3C36}" type="presParOf" srcId="{C36CE3FA-9B4A-43EE-954A-A1124834F44A}" destId="{D53466DE-0F67-4B0B-9A32-135570D6F5F2}" srcOrd="0" destOrd="0" presId="urn:microsoft.com/office/officeart/2005/8/layout/hList9"/>
    <dgm:cxn modelId="{621AF954-50CB-48FB-A237-FEDD1D93E727}" type="presParOf" srcId="{C36CE3FA-9B4A-43EE-954A-A1124834F44A}" destId="{96A25336-E355-4FE8-A1DD-50909E0894D2}" srcOrd="1" destOrd="0" presId="urn:microsoft.com/office/officeart/2005/8/layout/hList9"/>
    <dgm:cxn modelId="{BB4A44F8-D857-4141-99E0-19A434EBD616}" type="presParOf" srcId="{96A25336-E355-4FE8-A1DD-50909E0894D2}" destId="{81C90B4F-0CFC-4F38-AFDC-989F669063D8}" srcOrd="0" destOrd="0" presId="urn:microsoft.com/office/officeart/2005/8/layout/hList9"/>
    <dgm:cxn modelId="{C79C2758-DB96-433C-8FA4-64990A345ECD}" type="presParOf" srcId="{96A25336-E355-4FE8-A1DD-50909E0894D2}" destId="{79772EEF-79FE-476E-A65D-1C73486E833E}" srcOrd="1" destOrd="0" presId="urn:microsoft.com/office/officeart/2005/8/layout/hList9"/>
    <dgm:cxn modelId="{2EFDC9A5-A375-41AC-9692-0318553D8C6E}" type="presParOf" srcId="{79772EEF-79FE-476E-A65D-1C73486E833E}" destId="{213FF5AF-E090-4694-8378-BA89C3795561}" srcOrd="0" destOrd="0" presId="urn:microsoft.com/office/officeart/2005/8/layout/hList9"/>
    <dgm:cxn modelId="{C96FECA5-92FA-4B2B-9199-8DB7FE16FCD8}" type="presParOf" srcId="{79772EEF-79FE-476E-A65D-1C73486E833E}" destId="{0F8A3C55-AFCE-4C4D-8924-41BC5E8A445F}" srcOrd="1" destOrd="0" presId="urn:microsoft.com/office/officeart/2005/8/layout/hList9"/>
    <dgm:cxn modelId="{1A7A7881-89DA-42CF-95F5-26895579478C}" type="presParOf" srcId="{96A25336-E355-4FE8-A1DD-50909E0894D2}" destId="{A7795664-971F-4443-8F58-9BFAE5654C87}" srcOrd="2" destOrd="0" presId="urn:microsoft.com/office/officeart/2005/8/layout/hList9"/>
    <dgm:cxn modelId="{F8C0E6A4-FBAF-454F-B172-857F9AEED469}" type="presParOf" srcId="{A7795664-971F-4443-8F58-9BFAE5654C87}" destId="{965C6036-6FC9-4BA2-936D-C40E065C8EB5}" srcOrd="0" destOrd="0" presId="urn:microsoft.com/office/officeart/2005/8/layout/hList9"/>
    <dgm:cxn modelId="{E3492A32-4CC5-4EC6-8B12-5CB94B27F095}" type="presParOf" srcId="{A7795664-971F-4443-8F58-9BFAE5654C87}" destId="{1B227243-BB58-46E6-A064-8E849450A493}" srcOrd="1" destOrd="0" presId="urn:microsoft.com/office/officeart/2005/8/layout/hList9"/>
    <dgm:cxn modelId="{88A20134-439D-48C4-97D2-8CFB6F935273}" type="presParOf" srcId="{96A25336-E355-4FE8-A1DD-50909E0894D2}" destId="{D3A94ACE-03C9-4189-97C4-CEB82E13D0AE}" srcOrd="3" destOrd="0" presId="urn:microsoft.com/office/officeart/2005/8/layout/hList9"/>
    <dgm:cxn modelId="{39A4BA93-BA38-4C76-A0E7-90580631BBE9}" type="presParOf" srcId="{D3A94ACE-03C9-4189-97C4-CEB82E13D0AE}" destId="{D3859B3F-7E7B-44B1-B617-4A2EE161957F}" srcOrd="0" destOrd="0" presId="urn:microsoft.com/office/officeart/2005/8/layout/hList9"/>
    <dgm:cxn modelId="{7B141387-C78D-4D9B-8CBC-4B6F973C234A}" type="presParOf" srcId="{D3A94ACE-03C9-4189-97C4-CEB82E13D0AE}" destId="{FDC46932-A15E-49CF-AA90-6D81A7EA4053}" srcOrd="1" destOrd="0" presId="urn:microsoft.com/office/officeart/2005/8/layout/hList9"/>
    <dgm:cxn modelId="{75B33424-3369-43EA-850F-19431AA405D5}" type="presParOf" srcId="{96A25336-E355-4FE8-A1DD-50909E0894D2}" destId="{E63CAC21-E01D-40FF-AA67-DFBDBAFC7485}" srcOrd="4" destOrd="0" presId="urn:microsoft.com/office/officeart/2005/8/layout/hList9"/>
    <dgm:cxn modelId="{70DFAC5C-9FB9-45A9-8DB7-30A83ED67784}" type="presParOf" srcId="{E63CAC21-E01D-40FF-AA67-DFBDBAFC7485}" destId="{56B951AC-40AD-4F4D-B54A-DF6A46CDEA40}" srcOrd="0" destOrd="0" presId="urn:microsoft.com/office/officeart/2005/8/layout/hList9"/>
    <dgm:cxn modelId="{6861EC68-32F3-45F6-B927-AEDDD19B38D4}" type="presParOf" srcId="{E63CAC21-E01D-40FF-AA67-DFBDBAFC7485}" destId="{2F1B9A53-3B7A-4008-A2F0-8C284812472A}" srcOrd="1" destOrd="0" presId="urn:microsoft.com/office/officeart/2005/8/layout/hList9"/>
    <dgm:cxn modelId="{337101F7-4276-4AB1-87B8-D821AD58521C}" type="presParOf" srcId="{96A25336-E355-4FE8-A1DD-50909E0894D2}" destId="{81C067D1-A76C-4E55-98FC-E18BB7B38E00}" srcOrd="5" destOrd="0" presId="urn:microsoft.com/office/officeart/2005/8/layout/hList9"/>
    <dgm:cxn modelId="{6BD3C353-44FE-49F6-8286-40D66764AC77}" type="presParOf" srcId="{81C067D1-A76C-4E55-98FC-E18BB7B38E00}" destId="{58DAC03C-7876-4784-A71F-E175165899F4}" srcOrd="0" destOrd="0" presId="urn:microsoft.com/office/officeart/2005/8/layout/hList9"/>
    <dgm:cxn modelId="{6EB364E6-4E05-4E6C-98C6-9478B3956778}" type="presParOf" srcId="{81C067D1-A76C-4E55-98FC-E18BB7B38E00}" destId="{9D384D3A-D19E-4AC4-B45B-AEA0B74B64E6}" srcOrd="1" destOrd="0" presId="urn:microsoft.com/office/officeart/2005/8/layout/hList9"/>
    <dgm:cxn modelId="{40E449E0-B9FD-4A1E-8D5A-7933C0DEDCC3}" type="presParOf" srcId="{C36CE3FA-9B4A-43EE-954A-A1124834F44A}" destId="{93A36FEC-B11D-4C36-B9DF-377028E0D78D}" srcOrd="2" destOrd="0" presId="urn:microsoft.com/office/officeart/2005/8/layout/hList9"/>
    <dgm:cxn modelId="{84411D38-CBA0-45BD-BD00-4494738DE4A4}" type="presParOf" srcId="{C36CE3FA-9B4A-43EE-954A-A1124834F44A}" destId="{B638601E-F916-4F36-BD6D-C54A9CC0BABD}" srcOrd="3" destOrd="0" presId="urn:microsoft.com/office/officeart/2005/8/layout/hList9"/>
    <dgm:cxn modelId="{5CB3B90B-B14E-4F9A-A12F-BDEAA9DEE048}" type="presParOf" srcId="{C36CE3FA-9B4A-43EE-954A-A1124834F44A}" destId="{DF9111B9-933C-4EA5-8FB6-D0E6D73414D9}" srcOrd="4" destOrd="0" presId="urn:microsoft.com/office/officeart/2005/8/layout/hList9"/>
    <dgm:cxn modelId="{75D80A4D-F7A7-4ABB-930E-E9A48DB2C473}" type="presParOf" srcId="{C36CE3FA-9B4A-43EE-954A-A1124834F44A}" destId="{ED559469-3BF5-4F1E-A054-AB84CD8A4D63}" srcOrd="5" destOrd="0" presId="urn:microsoft.com/office/officeart/2005/8/layout/hList9"/>
    <dgm:cxn modelId="{239194BB-D92B-49FB-AB42-BA772356AC47}" type="presParOf" srcId="{C36CE3FA-9B4A-43EE-954A-A1124834F44A}" destId="{9F67B1BB-4210-4F75-B87C-5CE3A6F4E360}" srcOrd="6" destOrd="0" presId="urn:microsoft.com/office/officeart/2005/8/layout/hList9"/>
    <dgm:cxn modelId="{F44C5B5A-905F-44E3-BB81-CCD341E4A46B}" type="presParOf" srcId="{9F67B1BB-4210-4F75-B87C-5CE3A6F4E360}" destId="{D813232B-F461-4F35-A480-DF5D4351FED2}" srcOrd="0" destOrd="0" presId="urn:microsoft.com/office/officeart/2005/8/layout/hList9"/>
    <dgm:cxn modelId="{DC10C20E-DC5D-4C02-A062-183959D4AE63}" type="presParOf" srcId="{9F67B1BB-4210-4F75-B87C-5CE3A6F4E360}" destId="{FFE06CBA-5D0C-40CF-A69D-FD0A0E2EFBCE}" srcOrd="1" destOrd="0" presId="urn:microsoft.com/office/officeart/2005/8/layout/hList9"/>
    <dgm:cxn modelId="{8A26DF81-0C22-481A-BF6D-F893BECB5C3D}" type="presParOf" srcId="{FFE06CBA-5D0C-40CF-A69D-FD0A0E2EFBCE}" destId="{FE0A50D7-A7F7-4ED9-940B-C93AAA5A5861}" srcOrd="0" destOrd="0" presId="urn:microsoft.com/office/officeart/2005/8/layout/hList9"/>
    <dgm:cxn modelId="{7FA9DCB9-7595-4A81-AD39-41CAF8080239}" type="presParOf" srcId="{FFE06CBA-5D0C-40CF-A69D-FD0A0E2EFBCE}" destId="{87A2F1F1-2F4D-4A41-AD4D-91A2ECAD4A9B}" srcOrd="1" destOrd="0" presId="urn:microsoft.com/office/officeart/2005/8/layout/hList9"/>
    <dgm:cxn modelId="{20C9B96A-0A92-44FC-97A7-109C418D11D1}" type="presParOf" srcId="{9F67B1BB-4210-4F75-B87C-5CE3A6F4E360}" destId="{014FF317-A387-4263-B0F3-6D3B58F3FF54}" srcOrd="2" destOrd="0" presId="urn:microsoft.com/office/officeart/2005/8/layout/hList9"/>
    <dgm:cxn modelId="{FB1F636E-FB01-4A0E-998F-5FB3AC7FFDD5}" type="presParOf" srcId="{014FF317-A387-4263-B0F3-6D3B58F3FF54}" destId="{84AF9EF4-A77F-4A46-A3A9-B48BD91296D2}" srcOrd="0" destOrd="0" presId="urn:microsoft.com/office/officeart/2005/8/layout/hList9"/>
    <dgm:cxn modelId="{BF139857-984F-4BE3-8967-1F026BE6A2F1}" type="presParOf" srcId="{014FF317-A387-4263-B0F3-6D3B58F3FF54}" destId="{95299FE9-9B6F-4167-AE16-CCD0EAD404B3}" srcOrd="1" destOrd="0" presId="urn:microsoft.com/office/officeart/2005/8/layout/hList9"/>
    <dgm:cxn modelId="{B1D54740-CDCD-4B4B-B0B4-822C5CB50C23}" type="presParOf" srcId="{9F67B1BB-4210-4F75-B87C-5CE3A6F4E360}" destId="{A7628A5D-5BEF-45F6-B5AC-16581B3B8BC9}" srcOrd="3" destOrd="0" presId="urn:microsoft.com/office/officeart/2005/8/layout/hList9"/>
    <dgm:cxn modelId="{42EB67C0-5113-4707-8345-90A69E294662}" type="presParOf" srcId="{A7628A5D-5BEF-45F6-B5AC-16581B3B8BC9}" destId="{51694FF7-E0D6-43A4-897F-8D12273550B9}" srcOrd="0" destOrd="0" presId="urn:microsoft.com/office/officeart/2005/8/layout/hList9"/>
    <dgm:cxn modelId="{33C8260D-A98D-47C4-BFED-F612CA42CC66}" type="presParOf" srcId="{A7628A5D-5BEF-45F6-B5AC-16581B3B8BC9}" destId="{49AF7931-56EB-42B0-A9D9-76F742526488}" srcOrd="1" destOrd="0" presId="urn:microsoft.com/office/officeart/2005/8/layout/hList9"/>
    <dgm:cxn modelId="{EB49EC92-0156-49BB-BFA1-4703B45CCE0A}" type="presParOf" srcId="{9F67B1BB-4210-4F75-B87C-5CE3A6F4E360}" destId="{0A2E3C2E-697E-4357-8EA7-F72ABE63CC39}" srcOrd="4" destOrd="0" presId="urn:microsoft.com/office/officeart/2005/8/layout/hList9"/>
    <dgm:cxn modelId="{29DD8AB0-0BF3-4D0E-BA02-E158CD68F3BE}" type="presParOf" srcId="{0A2E3C2E-697E-4357-8EA7-F72ABE63CC39}" destId="{F13907E0-288D-4F99-B6CD-95476FA7DE90}" srcOrd="0" destOrd="0" presId="urn:microsoft.com/office/officeart/2005/8/layout/hList9"/>
    <dgm:cxn modelId="{2BF76567-5E3B-4257-867C-65573A0BB49B}" type="presParOf" srcId="{0A2E3C2E-697E-4357-8EA7-F72ABE63CC39}" destId="{7C41677B-20D6-4AE9-946E-337809407362}" srcOrd="1" destOrd="0" presId="urn:microsoft.com/office/officeart/2005/8/layout/hList9"/>
    <dgm:cxn modelId="{BA41C265-6E87-4E7F-99DC-CEEC7DB9A5CD}" type="presParOf" srcId="{9F67B1BB-4210-4F75-B87C-5CE3A6F4E360}" destId="{DAEC3460-1E33-EA4A-A9A5-4E1D5DF19520}" srcOrd="5" destOrd="0" presId="urn:microsoft.com/office/officeart/2005/8/layout/hList9"/>
    <dgm:cxn modelId="{83CCF2F0-E0A1-4BBA-B62E-C333D76E1BA3}" type="presParOf" srcId="{DAEC3460-1E33-EA4A-A9A5-4E1D5DF19520}" destId="{A7A3AFE9-E2F0-054C-81AD-BD59DF4EA3A4}" srcOrd="0" destOrd="0" presId="urn:microsoft.com/office/officeart/2005/8/layout/hList9"/>
    <dgm:cxn modelId="{C1BA933F-4255-4F96-A94E-05F1145BF4FD}" type="presParOf" srcId="{DAEC3460-1E33-EA4A-A9A5-4E1D5DF19520}" destId="{1F1FBE3A-66B7-A543-A983-FC1673759148}" srcOrd="1" destOrd="0" presId="urn:microsoft.com/office/officeart/2005/8/layout/hList9"/>
    <dgm:cxn modelId="{61EDB551-C03C-4776-AB7F-20C0950634DB}" type="presParOf" srcId="{C36CE3FA-9B4A-43EE-954A-A1124834F44A}" destId="{188126DF-9220-473E-A73C-C6A71815EBEB}" srcOrd="7" destOrd="0" presId="urn:microsoft.com/office/officeart/2005/8/layout/hList9"/>
    <dgm:cxn modelId="{71E702A6-A4AC-4210-BF00-83A4897FA48D}" type="presParOf" srcId="{C36CE3FA-9B4A-43EE-954A-A1124834F44A}" destId="{C391C3EF-9F7C-4168-9C39-7888BAD51FE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C53F18-AEF0-4DAF-8584-464D9B76988D}"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n-US"/>
        </a:p>
      </dgm:t>
    </dgm:pt>
    <dgm:pt modelId="{2D9D4869-1C53-4336-BF1E-23F73B4D9BB4}">
      <dgm:prSet phldrT="[Text]" custT="1"/>
      <dgm:spPr/>
      <dgm:t>
        <a:bodyPr/>
        <a:lstStyle/>
        <a:p>
          <a:r>
            <a:rPr lang="en-US" sz="2000" b="1" dirty="0"/>
            <a:t>Send out papers before</a:t>
          </a:r>
        </a:p>
      </dgm:t>
    </dgm:pt>
    <dgm:pt modelId="{5DCFB49E-9C2C-4B58-A87D-B1386656CE8F}" type="parTrans" cxnId="{5E63D2F4-1E1A-4163-BD85-837E548AF4B6}">
      <dgm:prSet/>
      <dgm:spPr/>
      <dgm:t>
        <a:bodyPr/>
        <a:lstStyle/>
        <a:p>
          <a:endParaRPr lang="en-US"/>
        </a:p>
      </dgm:t>
    </dgm:pt>
    <dgm:pt modelId="{C1E6D258-4FF1-4C8A-83B2-EC48D4F8A12E}" type="sibTrans" cxnId="{5E63D2F4-1E1A-4163-BD85-837E548AF4B6}">
      <dgm:prSet/>
      <dgm:spPr/>
      <dgm:t>
        <a:bodyPr/>
        <a:lstStyle/>
        <a:p>
          <a:r>
            <a:rPr lang="en-US" dirty="0"/>
            <a:t>?</a:t>
          </a:r>
        </a:p>
      </dgm:t>
    </dgm:pt>
    <dgm:pt modelId="{01F7E295-E9E5-47BB-8885-7BA1D4199146}">
      <dgm:prSet phldrT="[Text]" custT="1"/>
      <dgm:spPr/>
      <dgm:t>
        <a:bodyPr/>
        <a:lstStyle/>
        <a:p>
          <a:r>
            <a:rPr lang="en-US" sz="2000" b="1" dirty="0"/>
            <a:t>Assign roles</a:t>
          </a:r>
        </a:p>
      </dgm:t>
    </dgm:pt>
    <dgm:pt modelId="{232F8914-D177-4457-8B6F-47556B980CD4}" type="parTrans" cxnId="{6B624150-69F0-47DE-BCDB-45BC9B548A00}">
      <dgm:prSet/>
      <dgm:spPr/>
      <dgm:t>
        <a:bodyPr/>
        <a:lstStyle/>
        <a:p>
          <a:endParaRPr lang="en-US"/>
        </a:p>
      </dgm:t>
    </dgm:pt>
    <dgm:pt modelId="{68783408-7C17-45E7-84F7-58D647611BA7}" type="sibTrans" cxnId="{6B624150-69F0-47DE-BCDB-45BC9B548A00}">
      <dgm:prSet custT="1"/>
      <dgm:spPr/>
      <dgm:t>
        <a:bodyPr/>
        <a:lstStyle/>
        <a:p>
          <a:r>
            <a:rPr lang="en-US" sz="2000" b="1" dirty="0"/>
            <a:t>Share roles</a:t>
          </a:r>
        </a:p>
      </dgm:t>
    </dgm:pt>
    <dgm:pt modelId="{C1796F94-2D13-4C39-9D54-DF8F86D6FA4B}">
      <dgm:prSet phldrT="[Text]" custT="1"/>
      <dgm:spPr/>
      <dgm:t>
        <a:bodyPr/>
        <a:lstStyle/>
        <a:p>
          <a:r>
            <a:rPr lang="en-US" sz="2000" b="1" dirty="0"/>
            <a:t>Voting</a:t>
          </a:r>
        </a:p>
      </dgm:t>
    </dgm:pt>
    <dgm:pt modelId="{5D43E2F8-9790-4020-9448-9239B9778377}" type="parTrans" cxnId="{64402CBC-612F-4E59-82B3-338FD2855BF8}">
      <dgm:prSet/>
      <dgm:spPr/>
      <dgm:t>
        <a:bodyPr/>
        <a:lstStyle/>
        <a:p>
          <a:endParaRPr lang="en-US"/>
        </a:p>
      </dgm:t>
    </dgm:pt>
    <dgm:pt modelId="{8F76B9D3-A611-4FEF-9A12-BF74F67A9C82}" type="sibTrans" cxnId="{64402CBC-612F-4E59-82B3-338FD2855BF8}">
      <dgm:prSet custT="1"/>
      <dgm:spPr/>
      <dgm:t>
        <a:bodyPr/>
        <a:lstStyle/>
        <a:p>
          <a:r>
            <a:rPr lang="en-US" sz="2000" b="1" dirty="0"/>
            <a:t>Post-its</a:t>
          </a:r>
        </a:p>
      </dgm:t>
    </dgm:pt>
    <dgm:pt modelId="{9F45FD97-807E-496A-ABFF-39CFCD454BEC}">
      <dgm:prSet custT="1"/>
      <dgm:spPr/>
      <dgm:t>
        <a:bodyPr/>
        <a:lstStyle/>
        <a:p>
          <a:r>
            <a:rPr lang="en-US" sz="2000" b="1" dirty="0"/>
            <a:t>Round robin</a:t>
          </a:r>
        </a:p>
      </dgm:t>
    </dgm:pt>
    <dgm:pt modelId="{E8FFF61B-DB83-4232-B793-BCFAEE2B1B17}" type="parTrans" cxnId="{B521F218-D7C5-4021-ACA8-62F27F1A9D96}">
      <dgm:prSet/>
      <dgm:spPr/>
      <dgm:t>
        <a:bodyPr/>
        <a:lstStyle/>
        <a:p>
          <a:endParaRPr lang="en-US"/>
        </a:p>
      </dgm:t>
    </dgm:pt>
    <dgm:pt modelId="{C01E7C8D-CDF1-4D95-9D7D-7D60AB5C58EF}" type="sibTrans" cxnId="{B521F218-D7C5-4021-ACA8-62F27F1A9D96}">
      <dgm:prSet custT="1"/>
      <dgm:spPr/>
      <dgm:t>
        <a:bodyPr/>
        <a:lstStyle/>
        <a:p>
          <a:r>
            <a:rPr lang="en-US" sz="2000" b="1" dirty="0"/>
            <a:t>Small groups</a:t>
          </a:r>
        </a:p>
      </dgm:t>
    </dgm:pt>
    <dgm:pt modelId="{2FE9FE34-E5AE-41B4-90DC-A5F2C1144F24}" type="pres">
      <dgm:prSet presAssocID="{DEC53F18-AEF0-4DAF-8584-464D9B76988D}" presName="Name0" presStyleCnt="0">
        <dgm:presLayoutVars>
          <dgm:chMax/>
          <dgm:chPref/>
          <dgm:dir/>
          <dgm:animLvl val="lvl"/>
        </dgm:presLayoutVars>
      </dgm:prSet>
      <dgm:spPr/>
    </dgm:pt>
    <dgm:pt modelId="{E9D1D6BD-A3F8-4E89-B625-88263F42DCE8}" type="pres">
      <dgm:prSet presAssocID="{2D9D4869-1C53-4336-BF1E-23F73B4D9BB4}" presName="composite" presStyleCnt="0"/>
      <dgm:spPr/>
    </dgm:pt>
    <dgm:pt modelId="{AA2957DA-8105-473A-A2FD-2A3A9D1F0D17}" type="pres">
      <dgm:prSet presAssocID="{2D9D4869-1C53-4336-BF1E-23F73B4D9BB4}" presName="Parent1" presStyleLbl="node1" presStyleIdx="0" presStyleCnt="8">
        <dgm:presLayoutVars>
          <dgm:chMax val="1"/>
          <dgm:chPref val="1"/>
          <dgm:bulletEnabled val="1"/>
        </dgm:presLayoutVars>
      </dgm:prSet>
      <dgm:spPr/>
    </dgm:pt>
    <dgm:pt modelId="{D3F33C70-472E-4121-B8E5-047305DA56B3}" type="pres">
      <dgm:prSet presAssocID="{2D9D4869-1C53-4336-BF1E-23F73B4D9BB4}" presName="Childtext1" presStyleLbl="revTx" presStyleIdx="0" presStyleCnt="4">
        <dgm:presLayoutVars>
          <dgm:chMax val="0"/>
          <dgm:chPref val="0"/>
          <dgm:bulletEnabled val="1"/>
        </dgm:presLayoutVars>
      </dgm:prSet>
      <dgm:spPr/>
    </dgm:pt>
    <dgm:pt modelId="{159A4625-EFC3-4158-ADDD-10A7624D654E}" type="pres">
      <dgm:prSet presAssocID="{2D9D4869-1C53-4336-BF1E-23F73B4D9BB4}" presName="BalanceSpacing" presStyleCnt="0"/>
      <dgm:spPr/>
    </dgm:pt>
    <dgm:pt modelId="{8A93D5DA-4514-44B3-BCB8-6945C2185CFA}" type="pres">
      <dgm:prSet presAssocID="{2D9D4869-1C53-4336-BF1E-23F73B4D9BB4}" presName="BalanceSpacing1" presStyleCnt="0"/>
      <dgm:spPr/>
    </dgm:pt>
    <dgm:pt modelId="{AACF0126-0272-4146-B2AF-E150E3FCE254}" type="pres">
      <dgm:prSet presAssocID="{C1E6D258-4FF1-4C8A-83B2-EC48D4F8A12E}" presName="Accent1Text" presStyleLbl="node1" presStyleIdx="1" presStyleCnt="8"/>
      <dgm:spPr/>
    </dgm:pt>
    <dgm:pt modelId="{5D1FCCE4-ECE1-438D-A04B-85B4DD5633D7}" type="pres">
      <dgm:prSet presAssocID="{C1E6D258-4FF1-4C8A-83B2-EC48D4F8A12E}" presName="spaceBetweenRectangles" presStyleCnt="0"/>
      <dgm:spPr/>
    </dgm:pt>
    <dgm:pt modelId="{EA669A31-DBC6-4F85-A011-25AF4643FE0D}" type="pres">
      <dgm:prSet presAssocID="{01F7E295-E9E5-47BB-8885-7BA1D4199146}" presName="composite" presStyleCnt="0"/>
      <dgm:spPr/>
    </dgm:pt>
    <dgm:pt modelId="{9226A7E4-782C-423D-BE48-87D3A509E4A1}" type="pres">
      <dgm:prSet presAssocID="{01F7E295-E9E5-47BB-8885-7BA1D4199146}" presName="Parent1" presStyleLbl="node1" presStyleIdx="2" presStyleCnt="8">
        <dgm:presLayoutVars>
          <dgm:chMax val="1"/>
          <dgm:chPref val="1"/>
          <dgm:bulletEnabled val="1"/>
        </dgm:presLayoutVars>
      </dgm:prSet>
      <dgm:spPr/>
    </dgm:pt>
    <dgm:pt modelId="{6164A10A-F046-49D7-A2B7-D6848AFB27A2}" type="pres">
      <dgm:prSet presAssocID="{01F7E295-E9E5-47BB-8885-7BA1D4199146}" presName="Childtext1" presStyleLbl="revTx" presStyleIdx="1" presStyleCnt="4">
        <dgm:presLayoutVars>
          <dgm:chMax val="0"/>
          <dgm:chPref val="0"/>
          <dgm:bulletEnabled val="1"/>
        </dgm:presLayoutVars>
      </dgm:prSet>
      <dgm:spPr/>
    </dgm:pt>
    <dgm:pt modelId="{DB829112-EB99-494F-98A7-26A5480B4E62}" type="pres">
      <dgm:prSet presAssocID="{01F7E295-E9E5-47BB-8885-7BA1D4199146}" presName="BalanceSpacing" presStyleCnt="0"/>
      <dgm:spPr/>
    </dgm:pt>
    <dgm:pt modelId="{C7D385E4-A573-4814-A88A-99AF898C89D4}" type="pres">
      <dgm:prSet presAssocID="{01F7E295-E9E5-47BB-8885-7BA1D4199146}" presName="BalanceSpacing1" presStyleCnt="0"/>
      <dgm:spPr/>
    </dgm:pt>
    <dgm:pt modelId="{A544763D-F329-4E26-A70C-A8F421EE639E}" type="pres">
      <dgm:prSet presAssocID="{68783408-7C17-45E7-84F7-58D647611BA7}" presName="Accent1Text" presStyleLbl="node1" presStyleIdx="3" presStyleCnt="8"/>
      <dgm:spPr/>
    </dgm:pt>
    <dgm:pt modelId="{FAD0CE48-7584-4D82-AAC8-B49BE2252911}" type="pres">
      <dgm:prSet presAssocID="{68783408-7C17-45E7-84F7-58D647611BA7}" presName="spaceBetweenRectangles" presStyleCnt="0"/>
      <dgm:spPr/>
    </dgm:pt>
    <dgm:pt modelId="{99E685D6-E2C8-4174-86E9-683B8EDD1311}" type="pres">
      <dgm:prSet presAssocID="{9F45FD97-807E-496A-ABFF-39CFCD454BEC}" presName="composite" presStyleCnt="0"/>
      <dgm:spPr/>
    </dgm:pt>
    <dgm:pt modelId="{B7CB671A-F31A-46B3-90C6-30F4324388FE}" type="pres">
      <dgm:prSet presAssocID="{9F45FD97-807E-496A-ABFF-39CFCD454BEC}" presName="Parent1" presStyleLbl="node1" presStyleIdx="4" presStyleCnt="8">
        <dgm:presLayoutVars>
          <dgm:chMax val="1"/>
          <dgm:chPref val="1"/>
          <dgm:bulletEnabled val="1"/>
        </dgm:presLayoutVars>
      </dgm:prSet>
      <dgm:spPr/>
    </dgm:pt>
    <dgm:pt modelId="{5325D518-7E85-4C43-A463-455E8C24E624}" type="pres">
      <dgm:prSet presAssocID="{9F45FD97-807E-496A-ABFF-39CFCD454BEC}" presName="Childtext1" presStyleLbl="revTx" presStyleIdx="2" presStyleCnt="4">
        <dgm:presLayoutVars>
          <dgm:chMax val="0"/>
          <dgm:chPref val="0"/>
          <dgm:bulletEnabled val="1"/>
        </dgm:presLayoutVars>
      </dgm:prSet>
      <dgm:spPr/>
    </dgm:pt>
    <dgm:pt modelId="{67D75B67-2F03-4A24-A193-6DDF9AB77B04}" type="pres">
      <dgm:prSet presAssocID="{9F45FD97-807E-496A-ABFF-39CFCD454BEC}" presName="BalanceSpacing" presStyleCnt="0"/>
      <dgm:spPr/>
    </dgm:pt>
    <dgm:pt modelId="{A8D270F6-004D-4B04-8AC2-62438C839F25}" type="pres">
      <dgm:prSet presAssocID="{9F45FD97-807E-496A-ABFF-39CFCD454BEC}" presName="BalanceSpacing1" presStyleCnt="0"/>
      <dgm:spPr/>
    </dgm:pt>
    <dgm:pt modelId="{8E317D4D-B255-4EC8-9684-75B70E9A240B}" type="pres">
      <dgm:prSet presAssocID="{C01E7C8D-CDF1-4D95-9D7D-7D60AB5C58EF}" presName="Accent1Text" presStyleLbl="node1" presStyleIdx="5" presStyleCnt="8"/>
      <dgm:spPr/>
    </dgm:pt>
    <dgm:pt modelId="{FF78B3C9-8F98-4CB3-B0B9-370BECAD1FDB}" type="pres">
      <dgm:prSet presAssocID="{C01E7C8D-CDF1-4D95-9D7D-7D60AB5C58EF}" presName="spaceBetweenRectangles" presStyleCnt="0"/>
      <dgm:spPr/>
    </dgm:pt>
    <dgm:pt modelId="{75449350-B4B0-46B5-922E-D3890070DF6F}" type="pres">
      <dgm:prSet presAssocID="{C1796F94-2D13-4C39-9D54-DF8F86D6FA4B}" presName="composite" presStyleCnt="0"/>
      <dgm:spPr/>
    </dgm:pt>
    <dgm:pt modelId="{191B6887-1AE0-4A62-8299-AA552644190C}" type="pres">
      <dgm:prSet presAssocID="{C1796F94-2D13-4C39-9D54-DF8F86D6FA4B}" presName="Parent1" presStyleLbl="node1" presStyleIdx="6" presStyleCnt="8">
        <dgm:presLayoutVars>
          <dgm:chMax val="1"/>
          <dgm:chPref val="1"/>
          <dgm:bulletEnabled val="1"/>
        </dgm:presLayoutVars>
      </dgm:prSet>
      <dgm:spPr/>
    </dgm:pt>
    <dgm:pt modelId="{E648F8E0-D60F-4463-B6C2-1C3A5C3B780A}" type="pres">
      <dgm:prSet presAssocID="{C1796F94-2D13-4C39-9D54-DF8F86D6FA4B}" presName="Childtext1" presStyleLbl="revTx" presStyleIdx="3" presStyleCnt="4">
        <dgm:presLayoutVars>
          <dgm:chMax val="0"/>
          <dgm:chPref val="0"/>
          <dgm:bulletEnabled val="1"/>
        </dgm:presLayoutVars>
      </dgm:prSet>
      <dgm:spPr/>
    </dgm:pt>
    <dgm:pt modelId="{5389C742-9B23-4745-A773-092037B65C08}" type="pres">
      <dgm:prSet presAssocID="{C1796F94-2D13-4C39-9D54-DF8F86D6FA4B}" presName="BalanceSpacing" presStyleCnt="0"/>
      <dgm:spPr/>
    </dgm:pt>
    <dgm:pt modelId="{2CDF0CE7-52C9-470C-9F0B-2F04F244FB90}" type="pres">
      <dgm:prSet presAssocID="{C1796F94-2D13-4C39-9D54-DF8F86D6FA4B}" presName="BalanceSpacing1" presStyleCnt="0"/>
      <dgm:spPr/>
    </dgm:pt>
    <dgm:pt modelId="{265B502D-9456-4875-B811-08A6D7A0AB2A}" type="pres">
      <dgm:prSet presAssocID="{8F76B9D3-A611-4FEF-9A12-BF74F67A9C82}" presName="Accent1Text" presStyleLbl="node1" presStyleIdx="7" presStyleCnt="8"/>
      <dgm:spPr/>
    </dgm:pt>
  </dgm:ptLst>
  <dgm:cxnLst>
    <dgm:cxn modelId="{F4C71110-E9B7-407B-8223-20B9AEA7C7F8}" type="presOf" srcId="{DEC53F18-AEF0-4DAF-8584-464D9B76988D}" destId="{2FE9FE34-E5AE-41B4-90DC-A5F2C1144F24}" srcOrd="0" destOrd="0" presId="urn:microsoft.com/office/officeart/2008/layout/AlternatingHexagons"/>
    <dgm:cxn modelId="{B521F218-D7C5-4021-ACA8-62F27F1A9D96}" srcId="{DEC53F18-AEF0-4DAF-8584-464D9B76988D}" destId="{9F45FD97-807E-496A-ABFF-39CFCD454BEC}" srcOrd="2" destOrd="0" parTransId="{E8FFF61B-DB83-4232-B793-BCFAEE2B1B17}" sibTransId="{C01E7C8D-CDF1-4D95-9D7D-7D60AB5C58EF}"/>
    <dgm:cxn modelId="{BDCE1D69-D2A5-4C49-A09B-D72AA95295C7}" type="presOf" srcId="{68783408-7C17-45E7-84F7-58D647611BA7}" destId="{A544763D-F329-4E26-A70C-A8F421EE639E}" srcOrd="0" destOrd="0" presId="urn:microsoft.com/office/officeart/2008/layout/AlternatingHexagons"/>
    <dgm:cxn modelId="{6B624150-69F0-47DE-BCDB-45BC9B548A00}" srcId="{DEC53F18-AEF0-4DAF-8584-464D9B76988D}" destId="{01F7E295-E9E5-47BB-8885-7BA1D4199146}" srcOrd="1" destOrd="0" parTransId="{232F8914-D177-4457-8B6F-47556B980CD4}" sibTransId="{68783408-7C17-45E7-84F7-58D647611BA7}"/>
    <dgm:cxn modelId="{E5FCD298-6D71-4E68-A4DF-736E2CBB0A4B}" type="presOf" srcId="{01F7E295-E9E5-47BB-8885-7BA1D4199146}" destId="{9226A7E4-782C-423D-BE48-87D3A509E4A1}" srcOrd="0" destOrd="0" presId="urn:microsoft.com/office/officeart/2008/layout/AlternatingHexagons"/>
    <dgm:cxn modelId="{6F4977AA-4F80-43D3-93B2-ED22D3226327}" type="presOf" srcId="{2D9D4869-1C53-4336-BF1E-23F73B4D9BB4}" destId="{AA2957DA-8105-473A-A2FD-2A3A9D1F0D17}" srcOrd="0" destOrd="0" presId="urn:microsoft.com/office/officeart/2008/layout/AlternatingHexagons"/>
    <dgm:cxn modelId="{6A5F5AAD-EBDF-46C2-87E0-E56A4C9AA3D4}" type="presOf" srcId="{8F76B9D3-A611-4FEF-9A12-BF74F67A9C82}" destId="{265B502D-9456-4875-B811-08A6D7A0AB2A}" srcOrd="0" destOrd="0" presId="urn:microsoft.com/office/officeart/2008/layout/AlternatingHexagons"/>
    <dgm:cxn modelId="{64402CBC-612F-4E59-82B3-338FD2855BF8}" srcId="{DEC53F18-AEF0-4DAF-8584-464D9B76988D}" destId="{C1796F94-2D13-4C39-9D54-DF8F86D6FA4B}" srcOrd="3" destOrd="0" parTransId="{5D43E2F8-9790-4020-9448-9239B9778377}" sibTransId="{8F76B9D3-A611-4FEF-9A12-BF74F67A9C82}"/>
    <dgm:cxn modelId="{491FA6D6-194B-47C6-8003-414247E8256B}" type="presOf" srcId="{C1796F94-2D13-4C39-9D54-DF8F86D6FA4B}" destId="{191B6887-1AE0-4A62-8299-AA552644190C}" srcOrd="0" destOrd="0" presId="urn:microsoft.com/office/officeart/2008/layout/AlternatingHexagons"/>
    <dgm:cxn modelId="{0AE889EE-9C69-4E56-8998-58E2E224744F}" type="presOf" srcId="{C01E7C8D-CDF1-4D95-9D7D-7D60AB5C58EF}" destId="{8E317D4D-B255-4EC8-9684-75B70E9A240B}" srcOrd="0" destOrd="0" presId="urn:microsoft.com/office/officeart/2008/layout/AlternatingHexagons"/>
    <dgm:cxn modelId="{5E63D2F4-1E1A-4163-BD85-837E548AF4B6}" srcId="{DEC53F18-AEF0-4DAF-8584-464D9B76988D}" destId="{2D9D4869-1C53-4336-BF1E-23F73B4D9BB4}" srcOrd="0" destOrd="0" parTransId="{5DCFB49E-9C2C-4B58-A87D-B1386656CE8F}" sibTransId="{C1E6D258-4FF1-4C8A-83B2-EC48D4F8A12E}"/>
    <dgm:cxn modelId="{B9B3B3FC-7ADA-4DFD-B270-DFC799DB7842}" type="presOf" srcId="{C1E6D258-4FF1-4C8A-83B2-EC48D4F8A12E}" destId="{AACF0126-0272-4146-B2AF-E150E3FCE254}" srcOrd="0" destOrd="0" presId="urn:microsoft.com/office/officeart/2008/layout/AlternatingHexagons"/>
    <dgm:cxn modelId="{CE7E01FD-519A-4242-9471-7818CE127FE3}" type="presOf" srcId="{9F45FD97-807E-496A-ABFF-39CFCD454BEC}" destId="{B7CB671A-F31A-46B3-90C6-30F4324388FE}" srcOrd="0" destOrd="0" presId="urn:microsoft.com/office/officeart/2008/layout/AlternatingHexagons"/>
    <dgm:cxn modelId="{9F545A55-1061-4235-A36B-038D20CA7B9A}" type="presParOf" srcId="{2FE9FE34-E5AE-41B4-90DC-A5F2C1144F24}" destId="{E9D1D6BD-A3F8-4E89-B625-88263F42DCE8}" srcOrd="0" destOrd="0" presId="urn:microsoft.com/office/officeart/2008/layout/AlternatingHexagons"/>
    <dgm:cxn modelId="{FC2A68E4-4C6C-40C7-A0F0-C50B119F1C02}" type="presParOf" srcId="{E9D1D6BD-A3F8-4E89-B625-88263F42DCE8}" destId="{AA2957DA-8105-473A-A2FD-2A3A9D1F0D17}" srcOrd="0" destOrd="0" presId="urn:microsoft.com/office/officeart/2008/layout/AlternatingHexagons"/>
    <dgm:cxn modelId="{960BA03D-6467-4044-B697-0248E27EE8B6}" type="presParOf" srcId="{E9D1D6BD-A3F8-4E89-B625-88263F42DCE8}" destId="{D3F33C70-472E-4121-B8E5-047305DA56B3}" srcOrd="1" destOrd="0" presId="urn:microsoft.com/office/officeart/2008/layout/AlternatingHexagons"/>
    <dgm:cxn modelId="{54C2D735-7647-4880-A788-3F2ED1DDC4F7}" type="presParOf" srcId="{E9D1D6BD-A3F8-4E89-B625-88263F42DCE8}" destId="{159A4625-EFC3-4158-ADDD-10A7624D654E}" srcOrd="2" destOrd="0" presId="urn:microsoft.com/office/officeart/2008/layout/AlternatingHexagons"/>
    <dgm:cxn modelId="{9C775411-E3E5-4094-A664-B03A35D904CF}" type="presParOf" srcId="{E9D1D6BD-A3F8-4E89-B625-88263F42DCE8}" destId="{8A93D5DA-4514-44B3-BCB8-6945C2185CFA}" srcOrd="3" destOrd="0" presId="urn:microsoft.com/office/officeart/2008/layout/AlternatingHexagons"/>
    <dgm:cxn modelId="{CCE0482B-2496-478D-A951-3782DC29F5D8}" type="presParOf" srcId="{E9D1D6BD-A3F8-4E89-B625-88263F42DCE8}" destId="{AACF0126-0272-4146-B2AF-E150E3FCE254}" srcOrd="4" destOrd="0" presId="urn:microsoft.com/office/officeart/2008/layout/AlternatingHexagons"/>
    <dgm:cxn modelId="{56A4A1C0-73A3-471D-9551-5448DD361A74}" type="presParOf" srcId="{2FE9FE34-E5AE-41B4-90DC-A5F2C1144F24}" destId="{5D1FCCE4-ECE1-438D-A04B-85B4DD5633D7}" srcOrd="1" destOrd="0" presId="urn:microsoft.com/office/officeart/2008/layout/AlternatingHexagons"/>
    <dgm:cxn modelId="{60C77A67-1A62-4A39-8F86-BC6932BEE49D}" type="presParOf" srcId="{2FE9FE34-E5AE-41B4-90DC-A5F2C1144F24}" destId="{EA669A31-DBC6-4F85-A011-25AF4643FE0D}" srcOrd="2" destOrd="0" presId="urn:microsoft.com/office/officeart/2008/layout/AlternatingHexagons"/>
    <dgm:cxn modelId="{060AFCFB-314C-499D-B5AD-EBE0F12A3712}" type="presParOf" srcId="{EA669A31-DBC6-4F85-A011-25AF4643FE0D}" destId="{9226A7E4-782C-423D-BE48-87D3A509E4A1}" srcOrd="0" destOrd="0" presId="urn:microsoft.com/office/officeart/2008/layout/AlternatingHexagons"/>
    <dgm:cxn modelId="{67DB2288-347E-48C5-BCBD-06B75A1F0C9E}" type="presParOf" srcId="{EA669A31-DBC6-4F85-A011-25AF4643FE0D}" destId="{6164A10A-F046-49D7-A2B7-D6848AFB27A2}" srcOrd="1" destOrd="0" presId="urn:microsoft.com/office/officeart/2008/layout/AlternatingHexagons"/>
    <dgm:cxn modelId="{1144AEC1-981C-4DBF-B3F2-3640948AE1CC}" type="presParOf" srcId="{EA669A31-DBC6-4F85-A011-25AF4643FE0D}" destId="{DB829112-EB99-494F-98A7-26A5480B4E62}" srcOrd="2" destOrd="0" presId="urn:microsoft.com/office/officeart/2008/layout/AlternatingHexagons"/>
    <dgm:cxn modelId="{616AE5B6-8ABD-4B6E-8C41-25AEB266D358}" type="presParOf" srcId="{EA669A31-DBC6-4F85-A011-25AF4643FE0D}" destId="{C7D385E4-A573-4814-A88A-99AF898C89D4}" srcOrd="3" destOrd="0" presId="urn:microsoft.com/office/officeart/2008/layout/AlternatingHexagons"/>
    <dgm:cxn modelId="{5B44BDF7-4D2F-4EBE-A5BF-33AA08A97530}" type="presParOf" srcId="{EA669A31-DBC6-4F85-A011-25AF4643FE0D}" destId="{A544763D-F329-4E26-A70C-A8F421EE639E}" srcOrd="4" destOrd="0" presId="urn:microsoft.com/office/officeart/2008/layout/AlternatingHexagons"/>
    <dgm:cxn modelId="{173CB3ED-DD8F-4546-9ABD-88FB167A14D4}" type="presParOf" srcId="{2FE9FE34-E5AE-41B4-90DC-A5F2C1144F24}" destId="{FAD0CE48-7584-4D82-AAC8-B49BE2252911}" srcOrd="3" destOrd="0" presId="urn:microsoft.com/office/officeart/2008/layout/AlternatingHexagons"/>
    <dgm:cxn modelId="{4ED4DAFC-0314-4417-9AC9-591A8055B1EA}" type="presParOf" srcId="{2FE9FE34-E5AE-41B4-90DC-A5F2C1144F24}" destId="{99E685D6-E2C8-4174-86E9-683B8EDD1311}" srcOrd="4" destOrd="0" presId="urn:microsoft.com/office/officeart/2008/layout/AlternatingHexagons"/>
    <dgm:cxn modelId="{43C1E2E9-C174-485B-8C17-F9E9487BF39B}" type="presParOf" srcId="{99E685D6-E2C8-4174-86E9-683B8EDD1311}" destId="{B7CB671A-F31A-46B3-90C6-30F4324388FE}" srcOrd="0" destOrd="0" presId="urn:microsoft.com/office/officeart/2008/layout/AlternatingHexagons"/>
    <dgm:cxn modelId="{D5969717-20AE-430C-9CEB-E174A8E4E66D}" type="presParOf" srcId="{99E685D6-E2C8-4174-86E9-683B8EDD1311}" destId="{5325D518-7E85-4C43-A463-455E8C24E624}" srcOrd="1" destOrd="0" presId="urn:microsoft.com/office/officeart/2008/layout/AlternatingHexagons"/>
    <dgm:cxn modelId="{2D39AEDD-1407-4ED5-A5BE-C0175056AFF9}" type="presParOf" srcId="{99E685D6-E2C8-4174-86E9-683B8EDD1311}" destId="{67D75B67-2F03-4A24-A193-6DDF9AB77B04}" srcOrd="2" destOrd="0" presId="urn:microsoft.com/office/officeart/2008/layout/AlternatingHexagons"/>
    <dgm:cxn modelId="{0AE35225-B7A2-4757-BF0A-3DE0CFF8D0D6}" type="presParOf" srcId="{99E685D6-E2C8-4174-86E9-683B8EDD1311}" destId="{A8D270F6-004D-4B04-8AC2-62438C839F25}" srcOrd="3" destOrd="0" presId="urn:microsoft.com/office/officeart/2008/layout/AlternatingHexagons"/>
    <dgm:cxn modelId="{41D64D9B-8BCE-487F-A880-C8D5811FE71C}" type="presParOf" srcId="{99E685D6-E2C8-4174-86E9-683B8EDD1311}" destId="{8E317D4D-B255-4EC8-9684-75B70E9A240B}" srcOrd="4" destOrd="0" presId="urn:microsoft.com/office/officeart/2008/layout/AlternatingHexagons"/>
    <dgm:cxn modelId="{A49DEF3C-2058-4681-9594-DD4DAB6374AF}" type="presParOf" srcId="{2FE9FE34-E5AE-41B4-90DC-A5F2C1144F24}" destId="{FF78B3C9-8F98-4CB3-B0B9-370BECAD1FDB}" srcOrd="5" destOrd="0" presId="urn:microsoft.com/office/officeart/2008/layout/AlternatingHexagons"/>
    <dgm:cxn modelId="{407DE365-5FD0-42CA-A435-678BBC564480}" type="presParOf" srcId="{2FE9FE34-E5AE-41B4-90DC-A5F2C1144F24}" destId="{75449350-B4B0-46B5-922E-D3890070DF6F}" srcOrd="6" destOrd="0" presId="urn:microsoft.com/office/officeart/2008/layout/AlternatingHexagons"/>
    <dgm:cxn modelId="{6FD28FE5-01D9-4B05-8A99-05048D8133DD}" type="presParOf" srcId="{75449350-B4B0-46B5-922E-D3890070DF6F}" destId="{191B6887-1AE0-4A62-8299-AA552644190C}" srcOrd="0" destOrd="0" presId="urn:microsoft.com/office/officeart/2008/layout/AlternatingHexagons"/>
    <dgm:cxn modelId="{FF122494-8ACD-4A34-AC25-9C170E624530}" type="presParOf" srcId="{75449350-B4B0-46B5-922E-D3890070DF6F}" destId="{E648F8E0-D60F-4463-B6C2-1C3A5C3B780A}" srcOrd="1" destOrd="0" presId="urn:microsoft.com/office/officeart/2008/layout/AlternatingHexagons"/>
    <dgm:cxn modelId="{38FAAE0F-40E7-4C32-B9D7-7053957A6A45}" type="presParOf" srcId="{75449350-B4B0-46B5-922E-D3890070DF6F}" destId="{5389C742-9B23-4745-A773-092037B65C08}" srcOrd="2" destOrd="0" presId="urn:microsoft.com/office/officeart/2008/layout/AlternatingHexagons"/>
    <dgm:cxn modelId="{BCD46F61-4D3E-4D63-AF00-C0C48DF17AFD}" type="presParOf" srcId="{75449350-B4B0-46B5-922E-D3890070DF6F}" destId="{2CDF0CE7-52C9-470C-9F0B-2F04F244FB90}" srcOrd="3" destOrd="0" presId="urn:microsoft.com/office/officeart/2008/layout/AlternatingHexagons"/>
    <dgm:cxn modelId="{9025DCDA-19A3-4611-9D9C-75E117328B5A}" type="presParOf" srcId="{75449350-B4B0-46B5-922E-D3890070DF6F}" destId="{265B502D-9456-4875-B811-08A6D7A0AB2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C6F8FA-B938-4436-A054-78E2CC0C1C45}"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F7DC640E-2B11-4F5C-8747-62614515959B}">
      <dgm:prSet phldrT="[Text]" custT="1"/>
      <dgm:spPr/>
      <dgm:t>
        <a:bodyPr/>
        <a:lstStyle/>
        <a:p>
          <a:r>
            <a:rPr lang="en-US" sz="2000" b="1" dirty="0"/>
            <a:t>Clear action notes on minutes</a:t>
          </a:r>
        </a:p>
        <a:p>
          <a:r>
            <a:rPr lang="en-US" sz="2000" b="1" i="1" dirty="0"/>
            <a:t>Who, what, when</a:t>
          </a:r>
        </a:p>
      </dgm:t>
    </dgm:pt>
    <dgm:pt modelId="{88B56EAA-2120-4998-96ED-A7753C9E40B5}" type="parTrans" cxnId="{72A74C5F-129F-4A6D-968E-31266F82A61B}">
      <dgm:prSet/>
      <dgm:spPr/>
      <dgm:t>
        <a:bodyPr/>
        <a:lstStyle/>
        <a:p>
          <a:endParaRPr lang="en-US"/>
        </a:p>
      </dgm:t>
    </dgm:pt>
    <dgm:pt modelId="{6BEB71D6-1448-416C-8BE8-5C3DB8E72F64}" type="sibTrans" cxnId="{72A74C5F-129F-4A6D-968E-31266F82A61B}">
      <dgm:prSet/>
      <dgm:spPr/>
      <dgm:t>
        <a:bodyPr/>
        <a:lstStyle/>
        <a:p>
          <a:endParaRPr lang="en-US"/>
        </a:p>
      </dgm:t>
    </dgm:pt>
    <dgm:pt modelId="{07B27C22-B29A-4A0A-ABF0-559EF167B1B2}">
      <dgm:prSet phldrT="[Text]" custT="1"/>
      <dgm:spPr/>
      <dgm:t>
        <a:bodyPr/>
        <a:lstStyle/>
        <a:p>
          <a:r>
            <a:rPr lang="en-US" sz="2000" b="1" dirty="0"/>
            <a:t>Effective follow up</a:t>
          </a:r>
        </a:p>
        <a:p>
          <a:r>
            <a:rPr lang="en-US" sz="2000" b="1" i="1" dirty="0"/>
            <a:t>Actions, non-attendees</a:t>
          </a:r>
        </a:p>
      </dgm:t>
    </dgm:pt>
    <dgm:pt modelId="{DB98BB79-4725-4F1E-866D-2F8A2DAF3E6A}" type="parTrans" cxnId="{6C723A80-E350-4719-A15E-43952AE1EA1B}">
      <dgm:prSet/>
      <dgm:spPr/>
      <dgm:t>
        <a:bodyPr/>
        <a:lstStyle/>
        <a:p>
          <a:endParaRPr lang="en-US"/>
        </a:p>
      </dgm:t>
    </dgm:pt>
    <dgm:pt modelId="{0F5C1054-31D6-49E3-AAF0-E944FA70C19A}" type="sibTrans" cxnId="{6C723A80-E350-4719-A15E-43952AE1EA1B}">
      <dgm:prSet/>
      <dgm:spPr/>
      <dgm:t>
        <a:bodyPr/>
        <a:lstStyle/>
        <a:p>
          <a:endParaRPr lang="en-US"/>
        </a:p>
      </dgm:t>
    </dgm:pt>
    <dgm:pt modelId="{52B12D42-4F30-4EA9-8A98-C91F7B971CA8}">
      <dgm:prSet custT="1"/>
      <dgm:spPr/>
      <dgm:t>
        <a:bodyPr/>
        <a:lstStyle/>
        <a:p>
          <a:r>
            <a:rPr lang="en-US" sz="2000" b="1" dirty="0"/>
            <a:t>Share minutes appropriately and quickly</a:t>
          </a:r>
        </a:p>
      </dgm:t>
    </dgm:pt>
    <dgm:pt modelId="{82063ECA-EB3A-41AE-ABA9-BD97D66A5EAD}" type="parTrans" cxnId="{DEBE76A7-9750-41B8-BACE-CD771ADF1874}">
      <dgm:prSet/>
      <dgm:spPr/>
      <dgm:t>
        <a:bodyPr/>
        <a:lstStyle/>
        <a:p>
          <a:endParaRPr lang="en-US"/>
        </a:p>
      </dgm:t>
    </dgm:pt>
    <dgm:pt modelId="{883F88C3-435B-47C5-9895-219C48445786}" type="sibTrans" cxnId="{DEBE76A7-9750-41B8-BACE-CD771ADF1874}">
      <dgm:prSet/>
      <dgm:spPr/>
      <dgm:t>
        <a:bodyPr/>
        <a:lstStyle/>
        <a:p>
          <a:endParaRPr lang="en-US"/>
        </a:p>
      </dgm:t>
    </dgm:pt>
    <dgm:pt modelId="{50200BA3-FF64-4DA7-A192-D2E77E0F21FA}">
      <dgm:prSet custT="1"/>
      <dgm:spPr/>
      <dgm:t>
        <a:bodyPr/>
        <a:lstStyle/>
        <a:p>
          <a:r>
            <a:rPr lang="en-US" sz="2000" b="1" dirty="0"/>
            <a:t>Debrief meeting process</a:t>
          </a:r>
        </a:p>
      </dgm:t>
    </dgm:pt>
    <dgm:pt modelId="{4F67449F-D498-443E-8A86-8BC58DCF2AB4}" type="parTrans" cxnId="{AF19A17F-7F85-4AB4-81FB-4D68E6412EDA}">
      <dgm:prSet/>
      <dgm:spPr/>
      <dgm:t>
        <a:bodyPr/>
        <a:lstStyle/>
        <a:p>
          <a:endParaRPr lang="en-US"/>
        </a:p>
      </dgm:t>
    </dgm:pt>
    <dgm:pt modelId="{2286F685-814B-459D-9E55-6841B43C952E}" type="sibTrans" cxnId="{AF19A17F-7F85-4AB4-81FB-4D68E6412EDA}">
      <dgm:prSet/>
      <dgm:spPr/>
      <dgm:t>
        <a:bodyPr/>
        <a:lstStyle/>
        <a:p>
          <a:endParaRPr lang="en-US"/>
        </a:p>
      </dgm:t>
    </dgm:pt>
    <dgm:pt modelId="{F8479E56-87E0-4C28-A547-47596DE249A1}">
      <dgm:prSet custT="1"/>
      <dgm:spPr/>
      <dgm:t>
        <a:bodyPr/>
        <a:lstStyle/>
        <a:p>
          <a:r>
            <a:rPr lang="en-US" sz="2000" b="1" dirty="0"/>
            <a:t>Collate attendance sheets</a:t>
          </a:r>
        </a:p>
      </dgm:t>
    </dgm:pt>
    <dgm:pt modelId="{750C2CF0-29C2-4F36-9494-5BE3D53C7C82}" type="parTrans" cxnId="{F3FBCF0C-7D65-4D4B-9854-29CA5247D1EA}">
      <dgm:prSet/>
      <dgm:spPr/>
      <dgm:t>
        <a:bodyPr/>
        <a:lstStyle/>
        <a:p>
          <a:endParaRPr lang="en-US"/>
        </a:p>
      </dgm:t>
    </dgm:pt>
    <dgm:pt modelId="{4AB2A212-EA13-477F-81EB-FEAD524DBA99}" type="sibTrans" cxnId="{F3FBCF0C-7D65-4D4B-9854-29CA5247D1EA}">
      <dgm:prSet/>
      <dgm:spPr/>
      <dgm:t>
        <a:bodyPr/>
        <a:lstStyle/>
        <a:p>
          <a:endParaRPr lang="en-US"/>
        </a:p>
      </dgm:t>
    </dgm:pt>
    <dgm:pt modelId="{C0148F20-FBCA-4104-BAFB-7E9C2806B9BB}" type="pres">
      <dgm:prSet presAssocID="{46C6F8FA-B938-4436-A054-78E2CC0C1C45}" presName="cycle" presStyleCnt="0">
        <dgm:presLayoutVars>
          <dgm:dir/>
          <dgm:resizeHandles val="exact"/>
        </dgm:presLayoutVars>
      </dgm:prSet>
      <dgm:spPr/>
    </dgm:pt>
    <dgm:pt modelId="{12262095-EB72-4556-AAA8-6218D2D3DF0A}" type="pres">
      <dgm:prSet presAssocID="{F7DC640E-2B11-4F5C-8747-62614515959B}" presName="node" presStyleLbl="node1" presStyleIdx="0" presStyleCnt="5" custScaleX="151029" custScaleY="122077">
        <dgm:presLayoutVars>
          <dgm:bulletEnabled val="1"/>
        </dgm:presLayoutVars>
      </dgm:prSet>
      <dgm:spPr/>
    </dgm:pt>
    <dgm:pt modelId="{87058908-5E1B-4AD6-A13F-B746A2716A12}" type="pres">
      <dgm:prSet presAssocID="{F7DC640E-2B11-4F5C-8747-62614515959B}" presName="spNode" presStyleCnt="0"/>
      <dgm:spPr/>
    </dgm:pt>
    <dgm:pt modelId="{09747DAE-6638-4956-810F-015982BD85E7}" type="pres">
      <dgm:prSet presAssocID="{6BEB71D6-1448-416C-8BE8-5C3DB8E72F64}" presName="sibTrans" presStyleLbl="sibTrans1D1" presStyleIdx="0" presStyleCnt="5"/>
      <dgm:spPr/>
    </dgm:pt>
    <dgm:pt modelId="{663093E3-0F13-4552-B763-22C39E2CBC6F}" type="pres">
      <dgm:prSet presAssocID="{07B27C22-B29A-4A0A-ABF0-559EF167B1B2}" presName="node" presStyleLbl="node1" presStyleIdx="1" presStyleCnt="5" custScaleX="151013" custScaleY="122077">
        <dgm:presLayoutVars>
          <dgm:bulletEnabled val="1"/>
        </dgm:presLayoutVars>
      </dgm:prSet>
      <dgm:spPr/>
    </dgm:pt>
    <dgm:pt modelId="{4431C20E-01A9-42D7-B563-95AC273D1179}" type="pres">
      <dgm:prSet presAssocID="{07B27C22-B29A-4A0A-ABF0-559EF167B1B2}" presName="spNode" presStyleCnt="0"/>
      <dgm:spPr/>
    </dgm:pt>
    <dgm:pt modelId="{7203DC69-BBE7-49C3-8332-C4FD132C7E6D}" type="pres">
      <dgm:prSet presAssocID="{0F5C1054-31D6-49E3-AAF0-E944FA70C19A}" presName="sibTrans" presStyleLbl="sibTrans1D1" presStyleIdx="1" presStyleCnt="5"/>
      <dgm:spPr/>
    </dgm:pt>
    <dgm:pt modelId="{E4C8B530-F4BE-4A85-98B0-80F2222896FD}" type="pres">
      <dgm:prSet presAssocID="{52B12D42-4F30-4EA9-8A98-C91F7B971CA8}" presName="node" presStyleLbl="node1" presStyleIdx="2" presStyleCnt="5" custScaleX="150980" custRadScaleRad="87384" custRadScaleInc="-82616">
        <dgm:presLayoutVars>
          <dgm:bulletEnabled val="1"/>
        </dgm:presLayoutVars>
      </dgm:prSet>
      <dgm:spPr/>
    </dgm:pt>
    <dgm:pt modelId="{3568119F-F643-400D-9B4F-2C38F2D182D4}" type="pres">
      <dgm:prSet presAssocID="{52B12D42-4F30-4EA9-8A98-C91F7B971CA8}" presName="spNode" presStyleCnt="0"/>
      <dgm:spPr/>
    </dgm:pt>
    <dgm:pt modelId="{3AC0BEA7-2FB0-4B1A-802D-193AB3AB1723}" type="pres">
      <dgm:prSet presAssocID="{883F88C3-435B-47C5-9895-219C48445786}" presName="sibTrans" presStyleLbl="sibTrans1D1" presStyleIdx="2" presStyleCnt="5"/>
      <dgm:spPr/>
    </dgm:pt>
    <dgm:pt modelId="{D0839A92-24FF-4FEA-9BE2-57918E2BCD90}" type="pres">
      <dgm:prSet presAssocID="{50200BA3-FF64-4DA7-A192-D2E77E0F21FA}" presName="node" presStyleLbl="node1" presStyleIdx="3" presStyleCnt="5" custScaleX="150980" custRadScaleRad="84739" custRadScaleInc="77514">
        <dgm:presLayoutVars>
          <dgm:bulletEnabled val="1"/>
        </dgm:presLayoutVars>
      </dgm:prSet>
      <dgm:spPr/>
    </dgm:pt>
    <dgm:pt modelId="{74E44857-D4CC-428B-B27E-99C93A845073}" type="pres">
      <dgm:prSet presAssocID="{50200BA3-FF64-4DA7-A192-D2E77E0F21FA}" presName="spNode" presStyleCnt="0"/>
      <dgm:spPr/>
    </dgm:pt>
    <dgm:pt modelId="{EC733C6F-E0D4-472E-99AE-E72D3061DD42}" type="pres">
      <dgm:prSet presAssocID="{2286F685-814B-459D-9E55-6841B43C952E}" presName="sibTrans" presStyleLbl="sibTrans1D1" presStyleIdx="3" presStyleCnt="5"/>
      <dgm:spPr/>
    </dgm:pt>
    <dgm:pt modelId="{77D31634-7438-47E5-8E64-652A5014BD9E}" type="pres">
      <dgm:prSet presAssocID="{F8479E56-87E0-4C28-A547-47596DE249A1}" presName="node" presStyleLbl="node1" presStyleIdx="4" presStyleCnt="5" custScaleX="150980" custRadScaleRad="100134" custRadScaleInc="-2216">
        <dgm:presLayoutVars>
          <dgm:bulletEnabled val="1"/>
        </dgm:presLayoutVars>
      </dgm:prSet>
      <dgm:spPr/>
    </dgm:pt>
    <dgm:pt modelId="{49A6315F-4614-481C-858D-9CFE1E94F262}" type="pres">
      <dgm:prSet presAssocID="{F8479E56-87E0-4C28-A547-47596DE249A1}" presName="spNode" presStyleCnt="0"/>
      <dgm:spPr/>
    </dgm:pt>
    <dgm:pt modelId="{EEA43346-AD07-4EE3-9AF0-2B18D57E8FA2}" type="pres">
      <dgm:prSet presAssocID="{4AB2A212-EA13-477F-81EB-FEAD524DBA99}" presName="sibTrans" presStyleLbl="sibTrans1D1" presStyleIdx="4" presStyleCnt="5"/>
      <dgm:spPr/>
    </dgm:pt>
  </dgm:ptLst>
  <dgm:cxnLst>
    <dgm:cxn modelId="{8E576704-7F72-4811-9BD6-84E580243A42}" type="presOf" srcId="{2286F685-814B-459D-9E55-6841B43C952E}" destId="{EC733C6F-E0D4-472E-99AE-E72D3061DD42}" srcOrd="0" destOrd="0" presId="urn:microsoft.com/office/officeart/2005/8/layout/cycle5"/>
    <dgm:cxn modelId="{F3FBCF0C-7D65-4D4B-9854-29CA5247D1EA}" srcId="{46C6F8FA-B938-4436-A054-78E2CC0C1C45}" destId="{F8479E56-87E0-4C28-A547-47596DE249A1}" srcOrd="4" destOrd="0" parTransId="{750C2CF0-29C2-4F36-9494-5BE3D53C7C82}" sibTransId="{4AB2A212-EA13-477F-81EB-FEAD524DBA99}"/>
    <dgm:cxn modelId="{35A6BA14-1532-40EE-84DF-5867497D33D3}" type="presOf" srcId="{50200BA3-FF64-4DA7-A192-D2E77E0F21FA}" destId="{D0839A92-24FF-4FEA-9BE2-57918E2BCD90}" srcOrd="0" destOrd="0" presId="urn:microsoft.com/office/officeart/2005/8/layout/cycle5"/>
    <dgm:cxn modelId="{33C46816-1C63-4386-83C5-76159B82A239}" type="presOf" srcId="{4AB2A212-EA13-477F-81EB-FEAD524DBA99}" destId="{EEA43346-AD07-4EE3-9AF0-2B18D57E8FA2}" srcOrd="0" destOrd="0" presId="urn:microsoft.com/office/officeart/2005/8/layout/cycle5"/>
    <dgm:cxn modelId="{4552D91C-5AEC-45DC-96E7-EB6C9F1E4A55}" type="presOf" srcId="{0F5C1054-31D6-49E3-AAF0-E944FA70C19A}" destId="{7203DC69-BBE7-49C3-8332-C4FD132C7E6D}" srcOrd="0" destOrd="0" presId="urn:microsoft.com/office/officeart/2005/8/layout/cycle5"/>
    <dgm:cxn modelId="{8F0C3E23-58CA-4336-9230-FDEFF51466E2}" type="presOf" srcId="{6BEB71D6-1448-416C-8BE8-5C3DB8E72F64}" destId="{09747DAE-6638-4956-810F-015982BD85E7}" srcOrd="0" destOrd="0" presId="urn:microsoft.com/office/officeart/2005/8/layout/cycle5"/>
    <dgm:cxn modelId="{B657142F-F743-4F3E-B45B-89522F59D743}" type="presOf" srcId="{F8479E56-87E0-4C28-A547-47596DE249A1}" destId="{77D31634-7438-47E5-8E64-652A5014BD9E}" srcOrd="0" destOrd="0" presId="urn:microsoft.com/office/officeart/2005/8/layout/cycle5"/>
    <dgm:cxn modelId="{12CE875B-C927-477E-BBC1-3AD610E83B97}" type="presOf" srcId="{883F88C3-435B-47C5-9895-219C48445786}" destId="{3AC0BEA7-2FB0-4B1A-802D-193AB3AB1723}" srcOrd="0" destOrd="0" presId="urn:microsoft.com/office/officeart/2005/8/layout/cycle5"/>
    <dgm:cxn modelId="{72A74C5F-129F-4A6D-968E-31266F82A61B}" srcId="{46C6F8FA-B938-4436-A054-78E2CC0C1C45}" destId="{F7DC640E-2B11-4F5C-8747-62614515959B}" srcOrd="0" destOrd="0" parTransId="{88B56EAA-2120-4998-96ED-A7753C9E40B5}" sibTransId="{6BEB71D6-1448-416C-8BE8-5C3DB8E72F64}"/>
    <dgm:cxn modelId="{D5E79B61-39FC-42F2-B302-A1101C5BBB3A}" type="presOf" srcId="{52B12D42-4F30-4EA9-8A98-C91F7B971CA8}" destId="{E4C8B530-F4BE-4A85-98B0-80F2222896FD}" srcOrd="0" destOrd="0" presId="urn:microsoft.com/office/officeart/2005/8/layout/cycle5"/>
    <dgm:cxn modelId="{15E68E44-9F8D-4B7A-8505-22E36B39647D}" type="presOf" srcId="{F7DC640E-2B11-4F5C-8747-62614515959B}" destId="{12262095-EB72-4556-AAA8-6218D2D3DF0A}" srcOrd="0" destOrd="0" presId="urn:microsoft.com/office/officeart/2005/8/layout/cycle5"/>
    <dgm:cxn modelId="{AF19A17F-7F85-4AB4-81FB-4D68E6412EDA}" srcId="{46C6F8FA-B938-4436-A054-78E2CC0C1C45}" destId="{50200BA3-FF64-4DA7-A192-D2E77E0F21FA}" srcOrd="3" destOrd="0" parTransId="{4F67449F-D498-443E-8A86-8BC58DCF2AB4}" sibTransId="{2286F685-814B-459D-9E55-6841B43C952E}"/>
    <dgm:cxn modelId="{6C723A80-E350-4719-A15E-43952AE1EA1B}" srcId="{46C6F8FA-B938-4436-A054-78E2CC0C1C45}" destId="{07B27C22-B29A-4A0A-ABF0-559EF167B1B2}" srcOrd="1" destOrd="0" parTransId="{DB98BB79-4725-4F1E-866D-2F8A2DAF3E6A}" sibTransId="{0F5C1054-31D6-49E3-AAF0-E944FA70C19A}"/>
    <dgm:cxn modelId="{DEBE76A7-9750-41B8-BACE-CD771ADF1874}" srcId="{46C6F8FA-B938-4436-A054-78E2CC0C1C45}" destId="{52B12D42-4F30-4EA9-8A98-C91F7B971CA8}" srcOrd="2" destOrd="0" parTransId="{82063ECA-EB3A-41AE-ABA9-BD97D66A5EAD}" sibTransId="{883F88C3-435B-47C5-9895-219C48445786}"/>
    <dgm:cxn modelId="{982ADAEA-6024-401D-8602-19E405EB776D}" type="presOf" srcId="{46C6F8FA-B938-4436-A054-78E2CC0C1C45}" destId="{C0148F20-FBCA-4104-BAFB-7E9C2806B9BB}" srcOrd="0" destOrd="0" presId="urn:microsoft.com/office/officeart/2005/8/layout/cycle5"/>
    <dgm:cxn modelId="{AB5DC2FA-8E23-4BD4-ABA3-EEC56A797630}" type="presOf" srcId="{07B27C22-B29A-4A0A-ABF0-559EF167B1B2}" destId="{663093E3-0F13-4552-B763-22C39E2CBC6F}" srcOrd="0" destOrd="0" presId="urn:microsoft.com/office/officeart/2005/8/layout/cycle5"/>
    <dgm:cxn modelId="{07CEDD4A-D0FA-418B-BA0A-F1FE9D8C60F2}" type="presParOf" srcId="{C0148F20-FBCA-4104-BAFB-7E9C2806B9BB}" destId="{12262095-EB72-4556-AAA8-6218D2D3DF0A}" srcOrd="0" destOrd="0" presId="urn:microsoft.com/office/officeart/2005/8/layout/cycle5"/>
    <dgm:cxn modelId="{AAD11FA4-C9E5-4497-B9FE-6D991B287CEB}" type="presParOf" srcId="{C0148F20-FBCA-4104-BAFB-7E9C2806B9BB}" destId="{87058908-5E1B-4AD6-A13F-B746A2716A12}" srcOrd="1" destOrd="0" presId="urn:microsoft.com/office/officeart/2005/8/layout/cycle5"/>
    <dgm:cxn modelId="{6CB1762D-0A58-4AE7-BA9D-7D9E4B076C97}" type="presParOf" srcId="{C0148F20-FBCA-4104-BAFB-7E9C2806B9BB}" destId="{09747DAE-6638-4956-810F-015982BD85E7}" srcOrd="2" destOrd="0" presId="urn:microsoft.com/office/officeart/2005/8/layout/cycle5"/>
    <dgm:cxn modelId="{45B29F25-FFDF-4672-9D8E-3328ABCC3623}" type="presParOf" srcId="{C0148F20-FBCA-4104-BAFB-7E9C2806B9BB}" destId="{663093E3-0F13-4552-B763-22C39E2CBC6F}" srcOrd="3" destOrd="0" presId="urn:microsoft.com/office/officeart/2005/8/layout/cycle5"/>
    <dgm:cxn modelId="{890222E2-FFE0-4251-BD4B-87497042E73B}" type="presParOf" srcId="{C0148F20-FBCA-4104-BAFB-7E9C2806B9BB}" destId="{4431C20E-01A9-42D7-B563-95AC273D1179}" srcOrd="4" destOrd="0" presId="urn:microsoft.com/office/officeart/2005/8/layout/cycle5"/>
    <dgm:cxn modelId="{45E09F1F-573B-4FE8-A449-3A6CB6D7EC95}" type="presParOf" srcId="{C0148F20-FBCA-4104-BAFB-7E9C2806B9BB}" destId="{7203DC69-BBE7-49C3-8332-C4FD132C7E6D}" srcOrd="5" destOrd="0" presId="urn:microsoft.com/office/officeart/2005/8/layout/cycle5"/>
    <dgm:cxn modelId="{E196C485-A4E7-417C-A610-A0A9FA7C2036}" type="presParOf" srcId="{C0148F20-FBCA-4104-BAFB-7E9C2806B9BB}" destId="{E4C8B530-F4BE-4A85-98B0-80F2222896FD}" srcOrd="6" destOrd="0" presId="urn:microsoft.com/office/officeart/2005/8/layout/cycle5"/>
    <dgm:cxn modelId="{0AAAA152-76A8-4B0D-A4C7-A29FBD9891EE}" type="presParOf" srcId="{C0148F20-FBCA-4104-BAFB-7E9C2806B9BB}" destId="{3568119F-F643-400D-9B4F-2C38F2D182D4}" srcOrd="7" destOrd="0" presId="urn:microsoft.com/office/officeart/2005/8/layout/cycle5"/>
    <dgm:cxn modelId="{04A64BE1-A57A-4116-969C-CAA3A80C110C}" type="presParOf" srcId="{C0148F20-FBCA-4104-BAFB-7E9C2806B9BB}" destId="{3AC0BEA7-2FB0-4B1A-802D-193AB3AB1723}" srcOrd="8" destOrd="0" presId="urn:microsoft.com/office/officeart/2005/8/layout/cycle5"/>
    <dgm:cxn modelId="{73F2B281-F50C-44E1-8786-DC382609E84F}" type="presParOf" srcId="{C0148F20-FBCA-4104-BAFB-7E9C2806B9BB}" destId="{D0839A92-24FF-4FEA-9BE2-57918E2BCD90}" srcOrd="9" destOrd="0" presId="urn:microsoft.com/office/officeart/2005/8/layout/cycle5"/>
    <dgm:cxn modelId="{35294429-CB17-43F3-B3F1-0BE9C4758962}" type="presParOf" srcId="{C0148F20-FBCA-4104-BAFB-7E9C2806B9BB}" destId="{74E44857-D4CC-428B-B27E-99C93A845073}" srcOrd="10" destOrd="0" presId="urn:microsoft.com/office/officeart/2005/8/layout/cycle5"/>
    <dgm:cxn modelId="{3E3DF846-7DA3-40E6-BC6D-8582677C4A3B}" type="presParOf" srcId="{C0148F20-FBCA-4104-BAFB-7E9C2806B9BB}" destId="{EC733C6F-E0D4-472E-99AE-E72D3061DD42}" srcOrd="11" destOrd="0" presId="urn:microsoft.com/office/officeart/2005/8/layout/cycle5"/>
    <dgm:cxn modelId="{A94CB0D0-00D9-4019-B3DF-1151B3C0217C}" type="presParOf" srcId="{C0148F20-FBCA-4104-BAFB-7E9C2806B9BB}" destId="{77D31634-7438-47E5-8E64-652A5014BD9E}" srcOrd="12" destOrd="0" presId="urn:microsoft.com/office/officeart/2005/8/layout/cycle5"/>
    <dgm:cxn modelId="{20C96A26-213A-4F4D-8C14-F58A8B9365D6}" type="presParOf" srcId="{C0148F20-FBCA-4104-BAFB-7E9C2806B9BB}" destId="{49A6315F-4614-481C-858D-9CFE1E94F262}" srcOrd="13" destOrd="0" presId="urn:microsoft.com/office/officeart/2005/8/layout/cycle5"/>
    <dgm:cxn modelId="{60977923-D33F-4C6B-BCBD-254510A3ECB6}" type="presParOf" srcId="{C0148F20-FBCA-4104-BAFB-7E9C2806B9BB}" destId="{EEA43346-AD07-4EE3-9AF0-2B18D57E8FA2}"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83C3D-9575-447E-A9BC-787059297417}">
      <dsp:nvSpPr>
        <dsp:cNvPr id="0" name=""/>
        <dsp:cNvSpPr/>
      </dsp:nvSpPr>
      <dsp:spPr>
        <a:xfrm>
          <a:off x="4748281" y="3066915"/>
          <a:ext cx="3064650" cy="200884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Alternatives to meetings and when to use</a:t>
          </a:r>
        </a:p>
      </dsp:txBody>
      <dsp:txXfrm>
        <a:off x="5711804" y="3613255"/>
        <a:ext cx="2056999" cy="1418379"/>
      </dsp:txXfrm>
    </dsp:sp>
    <dsp:sp modelId="{CBE08177-F550-4FB9-AD32-C42DEB43F037}">
      <dsp:nvSpPr>
        <dsp:cNvPr id="0" name=""/>
        <dsp:cNvSpPr/>
      </dsp:nvSpPr>
      <dsp:spPr>
        <a:xfrm>
          <a:off x="0" y="3258950"/>
          <a:ext cx="3429681" cy="157135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AFTER:</a:t>
          </a:r>
        </a:p>
        <a:p>
          <a:pPr marL="457200" lvl="2" indent="-228600" algn="l" defTabSz="1066800">
            <a:lnSpc>
              <a:spcPct val="90000"/>
            </a:lnSpc>
            <a:spcBef>
              <a:spcPct val="0"/>
            </a:spcBef>
            <a:spcAft>
              <a:spcPct val="15000"/>
            </a:spcAft>
            <a:buChar char="•"/>
          </a:pPr>
          <a:r>
            <a:rPr lang="en-US" sz="2400" b="1" kern="1200" dirty="0"/>
            <a:t>Key actions</a:t>
          </a:r>
        </a:p>
      </dsp:txBody>
      <dsp:txXfrm>
        <a:off x="34517" y="3686305"/>
        <a:ext cx="2331742" cy="1109479"/>
      </dsp:txXfrm>
    </dsp:sp>
    <dsp:sp modelId="{80E3D28D-91D6-43CD-814D-3EF8FECDE2E3}">
      <dsp:nvSpPr>
        <dsp:cNvPr id="0" name=""/>
        <dsp:cNvSpPr/>
      </dsp:nvSpPr>
      <dsp:spPr>
        <a:xfrm>
          <a:off x="4348962" y="-53459"/>
          <a:ext cx="3384101" cy="157135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r" defTabSz="1066800">
            <a:lnSpc>
              <a:spcPct val="90000"/>
            </a:lnSpc>
            <a:spcBef>
              <a:spcPct val="0"/>
            </a:spcBef>
            <a:spcAft>
              <a:spcPct val="15000"/>
            </a:spcAft>
            <a:buChar char="•"/>
          </a:pPr>
          <a:r>
            <a:rPr lang="en-US" sz="2400" b="1" kern="1200" dirty="0"/>
            <a:t>DURING:</a:t>
          </a:r>
        </a:p>
        <a:p>
          <a:pPr marL="457200" lvl="2" indent="-228600" algn="r" defTabSz="1066800">
            <a:lnSpc>
              <a:spcPct val="90000"/>
            </a:lnSpc>
            <a:spcBef>
              <a:spcPct val="0"/>
            </a:spcBef>
            <a:spcAft>
              <a:spcPct val="15000"/>
            </a:spcAft>
            <a:buChar char="•"/>
          </a:pPr>
          <a:r>
            <a:rPr lang="en-US" sz="2400" b="1" kern="1200" dirty="0"/>
            <a:t>Key actions</a:t>
          </a:r>
        </a:p>
        <a:p>
          <a:pPr marL="457200" lvl="2" indent="-228600" algn="r" defTabSz="1066800">
            <a:lnSpc>
              <a:spcPct val="90000"/>
            </a:lnSpc>
            <a:spcBef>
              <a:spcPct val="0"/>
            </a:spcBef>
            <a:spcAft>
              <a:spcPct val="15000"/>
            </a:spcAft>
            <a:buChar char="•"/>
          </a:pPr>
          <a:r>
            <a:rPr lang="en-US" sz="2400" b="1" kern="1200" dirty="0"/>
            <a:t>Facilitation Skills</a:t>
          </a:r>
        </a:p>
      </dsp:txBody>
      <dsp:txXfrm>
        <a:off x="5398709" y="-18942"/>
        <a:ext cx="2299836" cy="1109479"/>
      </dsp:txXfrm>
    </dsp:sp>
    <dsp:sp modelId="{BC8540C1-8DB2-4F5D-A221-F9F977C66B61}">
      <dsp:nvSpPr>
        <dsp:cNvPr id="0" name=""/>
        <dsp:cNvSpPr/>
      </dsp:nvSpPr>
      <dsp:spPr>
        <a:xfrm>
          <a:off x="0" y="-53459"/>
          <a:ext cx="3600625" cy="157135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BEFORE:</a:t>
          </a:r>
        </a:p>
        <a:p>
          <a:pPr marL="457200" lvl="2" indent="-228600" algn="l" defTabSz="1066800">
            <a:lnSpc>
              <a:spcPct val="90000"/>
            </a:lnSpc>
            <a:spcBef>
              <a:spcPct val="0"/>
            </a:spcBef>
            <a:spcAft>
              <a:spcPct val="15000"/>
            </a:spcAft>
            <a:buChar char="•"/>
          </a:pPr>
          <a:r>
            <a:rPr lang="en-US" sz="2400" b="1" kern="1200" dirty="0"/>
            <a:t>Key actions</a:t>
          </a:r>
        </a:p>
      </dsp:txBody>
      <dsp:txXfrm>
        <a:off x="34517" y="-18942"/>
        <a:ext cx="2451403" cy="1109479"/>
      </dsp:txXfrm>
    </dsp:sp>
    <dsp:sp modelId="{601360A2-E11D-4B8F-A0D1-42BF915BB54C}">
      <dsp:nvSpPr>
        <dsp:cNvPr id="0" name=""/>
        <dsp:cNvSpPr/>
      </dsp:nvSpPr>
      <dsp:spPr>
        <a:xfrm>
          <a:off x="1832620" y="335811"/>
          <a:ext cx="2126235" cy="2126235"/>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Group 1</a:t>
          </a:r>
        </a:p>
      </dsp:txBody>
      <dsp:txXfrm>
        <a:off x="2455380" y="958571"/>
        <a:ext cx="1503475" cy="1503475"/>
      </dsp:txXfrm>
    </dsp:sp>
    <dsp:sp modelId="{7E0E316C-1DEC-4DC6-939C-0C2ACBEE6E82}">
      <dsp:nvSpPr>
        <dsp:cNvPr id="0" name=""/>
        <dsp:cNvSpPr/>
      </dsp:nvSpPr>
      <dsp:spPr>
        <a:xfrm rot="5400000">
          <a:off x="4057065" y="335811"/>
          <a:ext cx="2126235" cy="2126235"/>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Group 2</a:t>
          </a:r>
        </a:p>
      </dsp:txBody>
      <dsp:txXfrm rot="-5400000">
        <a:off x="4057065" y="958571"/>
        <a:ext cx="1503475" cy="1503475"/>
      </dsp:txXfrm>
    </dsp:sp>
    <dsp:sp modelId="{98C995C3-7900-45D8-9BF2-6DB17B1DDA6E}">
      <dsp:nvSpPr>
        <dsp:cNvPr id="0" name=""/>
        <dsp:cNvSpPr/>
      </dsp:nvSpPr>
      <dsp:spPr>
        <a:xfrm rot="10800000">
          <a:off x="4057065" y="2560256"/>
          <a:ext cx="2126235" cy="2126235"/>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Group 4</a:t>
          </a:r>
        </a:p>
      </dsp:txBody>
      <dsp:txXfrm rot="10800000">
        <a:off x="4057065" y="2560256"/>
        <a:ext cx="1503475" cy="1503475"/>
      </dsp:txXfrm>
    </dsp:sp>
    <dsp:sp modelId="{35CFEFE2-0124-4118-9035-BD0724087D6C}">
      <dsp:nvSpPr>
        <dsp:cNvPr id="0" name=""/>
        <dsp:cNvSpPr/>
      </dsp:nvSpPr>
      <dsp:spPr>
        <a:xfrm rot="16200000">
          <a:off x="1832620" y="2560256"/>
          <a:ext cx="2126235" cy="2126235"/>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Group 3</a:t>
          </a:r>
        </a:p>
      </dsp:txBody>
      <dsp:txXfrm rot="5400000">
        <a:off x="2455380" y="2560256"/>
        <a:ext cx="1503475" cy="1503475"/>
      </dsp:txXfrm>
    </dsp:sp>
    <dsp:sp modelId="{3920C5AB-4C78-4F83-9162-C604DF2750E9}">
      <dsp:nvSpPr>
        <dsp:cNvPr id="0" name=""/>
        <dsp:cNvSpPr/>
      </dsp:nvSpPr>
      <dsp:spPr>
        <a:xfrm>
          <a:off x="6705154" y="2250133"/>
          <a:ext cx="734115" cy="638361"/>
        </a:xfrm>
        <a:prstGeom prst="circularArrow">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3EA22-14CC-4006-98AD-8CB8C18610F1}">
      <dsp:nvSpPr>
        <dsp:cNvPr id="0" name=""/>
        <dsp:cNvSpPr/>
      </dsp:nvSpPr>
      <dsp:spPr>
        <a:xfrm rot="10800000" flipV="1">
          <a:off x="6193317" y="2741819"/>
          <a:ext cx="1757789" cy="146038"/>
        </a:xfrm>
        <a:prstGeom prst="circularArrow">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FF5AF-E090-4694-8378-BA89C3795561}">
      <dsp:nvSpPr>
        <dsp:cNvPr id="0" name=""/>
        <dsp:cNvSpPr/>
      </dsp:nvSpPr>
      <dsp:spPr>
        <a:xfrm>
          <a:off x="1872661" y="288432"/>
          <a:ext cx="1969514" cy="932438"/>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b="0" kern="1200" dirty="0"/>
            <a:t>Keeps to agenda</a:t>
          </a:r>
        </a:p>
      </dsp:txBody>
      <dsp:txXfrm>
        <a:off x="2187783" y="288432"/>
        <a:ext cx="1654392" cy="932438"/>
      </dsp:txXfrm>
    </dsp:sp>
    <dsp:sp modelId="{965C6036-6FC9-4BA2-936D-C40E065C8EB5}">
      <dsp:nvSpPr>
        <dsp:cNvPr id="0" name=""/>
        <dsp:cNvSpPr/>
      </dsp:nvSpPr>
      <dsp:spPr>
        <a:xfrm>
          <a:off x="1872661" y="1224367"/>
          <a:ext cx="1969514" cy="932438"/>
        </a:xfrm>
        <a:prstGeom prst="rect">
          <a:avLst/>
        </a:prstGeom>
        <a:solidFill>
          <a:schemeClr val="accent4">
            <a:tint val="40000"/>
            <a:alpha val="90000"/>
            <a:hueOff val="-438412"/>
            <a:satOff val="2462"/>
            <a:lumOff val="156"/>
            <a:alphaOff val="0"/>
          </a:schemeClr>
        </a:solidFill>
        <a:ln w="25400" cap="flat" cmpd="sng" algn="ctr">
          <a:solidFill>
            <a:schemeClr val="accent4">
              <a:tint val="40000"/>
              <a:alpha val="90000"/>
              <a:hueOff val="-438412"/>
              <a:satOff val="2462"/>
              <a:lumOff val="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b="0" kern="1200" dirty="0"/>
            <a:t>Maintains focus</a:t>
          </a:r>
        </a:p>
      </dsp:txBody>
      <dsp:txXfrm>
        <a:off x="2187783" y="1224367"/>
        <a:ext cx="1654392" cy="932438"/>
      </dsp:txXfrm>
    </dsp:sp>
    <dsp:sp modelId="{D3859B3F-7E7B-44B1-B617-4A2EE161957F}">
      <dsp:nvSpPr>
        <dsp:cNvPr id="0" name=""/>
        <dsp:cNvSpPr/>
      </dsp:nvSpPr>
      <dsp:spPr>
        <a:xfrm>
          <a:off x="1872661" y="2088309"/>
          <a:ext cx="1969514" cy="932438"/>
        </a:xfrm>
        <a:prstGeom prst="rect">
          <a:avLst/>
        </a:prstGeom>
        <a:solidFill>
          <a:schemeClr val="accent4">
            <a:tint val="40000"/>
            <a:alpha val="90000"/>
            <a:hueOff val="-876824"/>
            <a:satOff val="4924"/>
            <a:lumOff val="313"/>
            <a:alphaOff val="0"/>
          </a:schemeClr>
        </a:solidFill>
        <a:ln w="25400" cap="flat" cmpd="sng" algn="ctr">
          <a:solidFill>
            <a:schemeClr val="accent4">
              <a:tint val="40000"/>
              <a:alpha val="90000"/>
              <a:hueOff val="-876824"/>
              <a:satOff val="4924"/>
              <a:lumOff val="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Establishes common ground</a:t>
          </a:r>
        </a:p>
      </dsp:txBody>
      <dsp:txXfrm>
        <a:off x="2187783" y="2088309"/>
        <a:ext cx="1654392" cy="932438"/>
      </dsp:txXfrm>
    </dsp:sp>
    <dsp:sp modelId="{56B951AC-40AD-4F4D-B54A-DF6A46CDEA40}">
      <dsp:nvSpPr>
        <dsp:cNvPr id="0" name=""/>
        <dsp:cNvSpPr/>
      </dsp:nvSpPr>
      <dsp:spPr>
        <a:xfrm>
          <a:off x="1872661" y="3024244"/>
          <a:ext cx="1969514" cy="932438"/>
        </a:xfrm>
        <a:prstGeom prst="rect">
          <a:avLst/>
        </a:prstGeom>
        <a:solidFill>
          <a:schemeClr val="accent4">
            <a:tint val="40000"/>
            <a:alpha val="90000"/>
            <a:hueOff val="-1315237"/>
            <a:satOff val="7386"/>
            <a:lumOff val="469"/>
            <a:alphaOff val="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b="0" kern="1200"/>
            <a:t>Records decisions</a:t>
          </a:r>
          <a:endParaRPr lang="en-GB" sz="2000" b="0" kern="1200" dirty="0"/>
        </a:p>
      </dsp:txBody>
      <dsp:txXfrm>
        <a:off x="2187783" y="3024244"/>
        <a:ext cx="1654392" cy="932438"/>
      </dsp:txXfrm>
    </dsp:sp>
    <dsp:sp modelId="{58DAC03C-7876-4784-A71F-E175165899F4}">
      <dsp:nvSpPr>
        <dsp:cNvPr id="0" name=""/>
        <dsp:cNvSpPr/>
      </dsp:nvSpPr>
      <dsp:spPr>
        <a:xfrm>
          <a:off x="1872661" y="3888186"/>
          <a:ext cx="1969514" cy="932438"/>
        </a:xfrm>
        <a:prstGeom prst="rect">
          <a:avLst/>
        </a:prstGeom>
        <a:solidFill>
          <a:schemeClr val="accent4">
            <a:tint val="40000"/>
            <a:alpha val="90000"/>
            <a:hueOff val="-1753649"/>
            <a:satOff val="9848"/>
            <a:lumOff val="626"/>
            <a:alphaOff val="0"/>
          </a:schemeClr>
        </a:solidFill>
        <a:ln w="25400" cap="flat" cmpd="sng" algn="ctr">
          <a:solidFill>
            <a:schemeClr val="accent4">
              <a:tint val="40000"/>
              <a:alpha val="90000"/>
              <a:hueOff val="-1753649"/>
              <a:satOff val="9848"/>
              <a:lumOff val="6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GB" sz="2000" b="0" kern="1200"/>
            <a:t>Remains neutral</a:t>
          </a:r>
          <a:endParaRPr lang="en-US" sz="2000" b="0" kern="1200" dirty="0"/>
        </a:p>
      </dsp:txBody>
      <dsp:txXfrm>
        <a:off x="2187783" y="3888186"/>
        <a:ext cx="1654392" cy="932438"/>
      </dsp:txXfrm>
    </dsp:sp>
    <dsp:sp modelId="{B638601E-F916-4F36-BD6D-C54A9CC0BABD}">
      <dsp:nvSpPr>
        <dsp:cNvPr id="0" name=""/>
        <dsp:cNvSpPr/>
      </dsp:nvSpPr>
      <dsp:spPr>
        <a:xfrm>
          <a:off x="0" y="449"/>
          <a:ext cx="2138784" cy="18019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Task</a:t>
          </a:r>
        </a:p>
      </dsp:txBody>
      <dsp:txXfrm>
        <a:off x="313218" y="264333"/>
        <a:ext cx="1512348" cy="1274145"/>
      </dsp:txXfrm>
    </dsp:sp>
    <dsp:sp modelId="{FE0A50D7-A7F7-4ED9-940B-C93AAA5A5861}">
      <dsp:nvSpPr>
        <dsp:cNvPr id="0" name=""/>
        <dsp:cNvSpPr/>
      </dsp:nvSpPr>
      <dsp:spPr>
        <a:xfrm>
          <a:off x="6480345" y="288432"/>
          <a:ext cx="1969514" cy="932438"/>
        </a:xfrm>
        <a:prstGeom prst="rect">
          <a:avLst/>
        </a:prstGeom>
        <a:solidFill>
          <a:schemeClr val="accent4">
            <a:tint val="40000"/>
            <a:alpha val="90000"/>
            <a:hueOff val="-2192061"/>
            <a:satOff val="12309"/>
            <a:lumOff val="782"/>
            <a:alphaOff val="0"/>
          </a:schemeClr>
        </a:solidFill>
        <a:ln w="25400" cap="flat" cmpd="sng" algn="ctr">
          <a:solidFill>
            <a:schemeClr val="accent4">
              <a:tint val="40000"/>
              <a:alpha val="90000"/>
              <a:hueOff val="-2192061"/>
              <a:satOff val="12309"/>
              <a:lumOff val="7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Listens and observes</a:t>
          </a:r>
        </a:p>
      </dsp:txBody>
      <dsp:txXfrm>
        <a:off x="6795467" y="288432"/>
        <a:ext cx="1654392" cy="932438"/>
      </dsp:txXfrm>
    </dsp:sp>
    <dsp:sp modelId="{84AF9EF4-A77F-4A46-A3A9-B48BD91296D2}">
      <dsp:nvSpPr>
        <dsp:cNvPr id="0" name=""/>
        <dsp:cNvSpPr/>
      </dsp:nvSpPr>
      <dsp:spPr>
        <a:xfrm>
          <a:off x="6480345" y="1152373"/>
          <a:ext cx="1969514" cy="932438"/>
        </a:xfrm>
        <a:prstGeom prst="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Resolves conflict</a:t>
          </a:r>
        </a:p>
      </dsp:txBody>
      <dsp:txXfrm>
        <a:off x="6795467" y="1152373"/>
        <a:ext cx="1654392" cy="932438"/>
      </dsp:txXfrm>
    </dsp:sp>
    <dsp:sp modelId="{51694FF7-E0D6-43A4-897F-8D12273550B9}">
      <dsp:nvSpPr>
        <dsp:cNvPr id="0" name=""/>
        <dsp:cNvSpPr/>
      </dsp:nvSpPr>
      <dsp:spPr>
        <a:xfrm>
          <a:off x="6480345" y="2088309"/>
          <a:ext cx="1969514" cy="932438"/>
        </a:xfrm>
        <a:prstGeom prst="rect">
          <a:avLst/>
        </a:prstGeom>
        <a:solidFill>
          <a:schemeClr val="accent4">
            <a:tint val="40000"/>
            <a:alpha val="90000"/>
            <a:hueOff val="-3068885"/>
            <a:satOff val="17233"/>
            <a:lumOff val="1095"/>
            <a:alphaOff val="0"/>
          </a:schemeClr>
        </a:solidFill>
        <a:ln w="25400" cap="flat" cmpd="sng" algn="ctr">
          <a:solidFill>
            <a:schemeClr val="accent4">
              <a:tint val="40000"/>
              <a:alpha val="90000"/>
              <a:hueOff val="-3068885"/>
              <a:satOff val="17233"/>
              <a:lumOff val="1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Manages pace</a:t>
          </a:r>
        </a:p>
      </dsp:txBody>
      <dsp:txXfrm>
        <a:off x="6795467" y="2088309"/>
        <a:ext cx="1654392" cy="932438"/>
      </dsp:txXfrm>
    </dsp:sp>
    <dsp:sp modelId="{F13907E0-288D-4F99-B6CD-95476FA7DE90}">
      <dsp:nvSpPr>
        <dsp:cNvPr id="0" name=""/>
        <dsp:cNvSpPr/>
      </dsp:nvSpPr>
      <dsp:spPr>
        <a:xfrm>
          <a:off x="6480345" y="3024244"/>
          <a:ext cx="1969514" cy="932438"/>
        </a:xfrm>
        <a:prstGeom prst="rect">
          <a:avLst/>
        </a:prstGeom>
        <a:solidFill>
          <a:schemeClr val="accent4">
            <a:tint val="40000"/>
            <a:alpha val="90000"/>
            <a:hueOff val="-3507297"/>
            <a:satOff val="19695"/>
            <a:lumOff val="1252"/>
            <a:alphaOff val="0"/>
          </a:schemeClr>
        </a:solidFill>
        <a:ln w="25400" cap="flat" cmpd="sng" algn="ctr">
          <a:solidFill>
            <a:schemeClr val="accent4">
              <a:tint val="40000"/>
              <a:alpha val="90000"/>
              <a:hueOff val="-3507297"/>
              <a:satOff val="19695"/>
              <a:lumOff val="12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Encourages all</a:t>
          </a:r>
        </a:p>
      </dsp:txBody>
      <dsp:txXfrm>
        <a:off x="6795467" y="3024244"/>
        <a:ext cx="1654392" cy="932438"/>
      </dsp:txXfrm>
    </dsp:sp>
    <dsp:sp modelId="{A7A3AFE9-E2F0-054C-81AD-BD59DF4EA3A4}">
      <dsp:nvSpPr>
        <dsp:cNvPr id="0" name=""/>
        <dsp:cNvSpPr/>
      </dsp:nvSpPr>
      <dsp:spPr>
        <a:xfrm>
          <a:off x="6480345" y="3960179"/>
          <a:ext cx="1969514" cy="932438"/>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t>Uses tact and diplomacy </a:t>
          </a:r>
        </a:p>
      </dsp:txBody>
      <dsp:txXfrm>
        <a:off x="6795467" y="3960179"/>
        <a:ext cx="1654392" cy="932438"/>
      </dsp:txXfrm>
    </dsp:sp>
    <dsp:sp modelId="{C391C3EF-9F7C-4168-9C39-7888BAD51FE6}">
      <dsp:nvSpPr>
        <dsp:cNvPr id="0" name=""/>
        <dsp:cNvSpPr/>
      </dsp:nvSpPr>
      <dsp:spPr>
        <a:xfrm>
          <a:off x="4032444" y="0"/>
          <a:ext cx="2517127" cy="2082977"/>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Process</a:t>
          </a:r>
        </a:p>
      </dsp:txBody>
      <dsp:txXfrm>
        <a:off x="4401069" y="305045"/>
        <a:ext cx="1779877" cy="1472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957DA-8105-473A-A2FD-2A3A9D1F0D17}">
      <dsp:nvSpPr>
        <dsp:cNvPr id="0" name=""/>
        <dsp:cNvSpPr/>
      </dsp:nvSpPr>
      <dsp:spPr>
        <a:xfrm rot="5400000">
          <a:off x="3934247" y="100210"/>
          <a:ext cx="1522122" cy="1324246"/>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Send out papers before</a:t>
          </a:r>
        </a:p>
      </dsp:txBody>
      <dsp:txXfrm rot="-5400000">
        <a:off x="4239547" y="238469"/>
        <a:ext cx="911522" cy="1047728"/>
      </dsp:txXfrm>
    </dsp:sp>
    <dsp:sp modelId="{D3F33C70-472E-4121-B8E5-047305DA56B3}">
      <dsp:nvSpPr>
        <dsp:cNvPr id="0" name=""/>
        <dsp:cNvSpPr/>
      </dsp:nvSpPr>
      <dsp:spPr>
        <a:xfrm>
          <a:off x="5397615" y="305697"/>
          <a:ext cx="1698688" cy="913273"/>
        </a:xfrm>
        <a:prstGeom prst="rect">
          <a:avLst/>
        </a:prstGeom>
        <a:noFill/>
        <a:ln>
          <a:noFill/>
        </a:ln>
        <a:effectLst/>
      </dsp:spPr>
      <dsp:style>
        <a:lnRef idx="0">
          <a:scrgbClr r="0" g="0" b="0"/>
        </a:lnRef>
        <a:fillRef idx="0">
          <a:scrgbClr r="0" g="0" b="0"/>
        </a:fillRef>
        <a:effectRef idx="0">
          <a:scrgbClr r="0" g="0" b="0"/>
        </a:effectRef>
        <a:fontRef idx="minor"/>
      </dsp:style>
    </dsp:sp>
    <dsp:sp modelId="{AACF0126-0272-4146-B2AF-E150E3FCE254}">
      <dsp:nvSpPr>
        <dsp:cNvPr id="0" name=""/>
        <dsp:cNvSpPr/>
      </dsp:nvSpPr>
      <dsp:spPr>
        <a:xfrm rot="5400000">
          <a:off x="2504061" y="100210"/>
          <a:ext cx="1522122" cy="1324246"/>
        </a:xfrm>
        <a:prstGeom prst="hexagon">
          <a:avLst>
            <a:gd name="adj" fmla="val 25000"/>
            <a:gd name="vf" fmla="val 115470"/>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a:t>
          </a:r>
        </a:p>
      </dsp:txBody>
      <dsp:txXfrm rot="-5400000">
        <a:off x="2809361" y="238469"/>
        <a:ext cx="911522" cy="1047728"/>
      </dsp:txXfrm>
    </dsp:sp>
    <dsp:sp modelId="{9226A7E4-782C-423D-BE48-87D3A509E4A1}">
      <dsp:nvSpPr>
        <dsp:cNvPr id="0" name=""/>
        <dsp:cNvSpPr/>
      </dsp:nvSpPr>
      <dsp:spPr>
        <a:xfrm rot="5400000">
          <a:off x="3216414" y="1392188"/>
          <a:ext cx="1522122" cy="1324246"/>
        </a:xfrm>
        <a:prstGeom prst="hexagon">
          <a:avLst>
            <a:gd name="adj" fmla="val 25000"/>
            <a:gd name="vf" fmla="val 115470"/>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Assign roles</a:t>
          </a:r>
        </a:p>
      </dsp:txBody>
      <dsp:txXfrm rot="-5400000">
        <a:off x="3521714" y="1530447"/>
        <a:ext cx="911522" cy="1047728"/>
      </dsp:txXfrm>
    </dsp:sp>
    <dsp:sp modelId="{6164A10A-F046-49D7-A2B7-D6848AFB27A2}">
      <dsp:nvSpPr>
        <dsp:cNvPr id="0" name=""/>
        <dsp:cNvSpPr/>
      </dsp:nvSpPr>
      <dsp:spPr>
        <a:xfrm>
          <a:off x="1616663" y="1597674"/>
          <a:ext cx="1643892" cy="913273"/>
        </a:xfrm>
        <a:prstGeom prst="rect">
          <a:avLst/>
        </a:prstGeom>
        <a:noFill/>
        <a:ln>
          <a:noFill/>
        </a:ln>
        <a:effectLst/>
      </dsp:spPr>
      <dsp:style>
        <a:lnRef idx="0">
          <a:scrgbClr r="0" g="0" b="0"/>
        </a:lnRef>
        <a:fillRef idx="0">
          <a:scrgbClr r="0" g="0" b="0"/>
        </a:fillRef>
        <a:effectRef idx="0">
          <a:scrgbClr r="0" g="0" b="0"/>
        </a:effectRef>
        <a:fontRef idx="minor"/>
      </dsp:style>
    </dsp:sp>
    <dsp:sp modelId="{A544763D-F329-4E26-A70C-A8F421EE639E}">
      <dsp:nvSpPr>
        <dsp:cNvPr id="0" name=""/>
        <dsp:cNvSpPr/>
      </dsp:nvSpPr>
      <dsp:spPr>
        <a:xfrm rot="5400000">
          <a:off x="4646600" y="1392188"/>
          <a:ext cx="1522122" cy="1324246"/>
        </a:xfrm>
        <a:prstGeom prst="hexagon">
          <a:avLst>
            <a:gd name="adj" fmla="val 25000"/>
            <a:gd name="vf" fmla="val 115470"/>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Share roles</a:t>
          </a:r>
        </a:p>
      </dsp:txBody>
      <dsp:txXfrm rot="-5400000">
        <a:off x="4951900" y="1530447"/>
        <a:ext cx="911522" cy="1047728"/>
      </dsp:txXfrm>
    </dsp:sp>
    <dsp:sp modelId="{B7CB671A-F31A-46B3-90C6-30F4324388FE}">
      <dsp:nvSpPr>
        <dsp:cNvPr id="0" name=""/>
        <dsp:cNvSpPr/>
      </dsp:nvSpPr>
      <dsp:spPr>
        <a:xfrm rot="5400000">
          <a:off x="3934247" y="2684165"/>
          <a:ext cx="1522122" cy="1324246"/>
        </a:xfrm>
        <a:prstGeom prst="hexagon">
          <a:avLst>
            <a:gd name="adj" fmla="val 25000"/>
            <a:gd name="vf" fmla="val 115470"/>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Round robin</a:t>
          </a:r>
        </a:p>
      </dsp:txBody>
      <dsp:txXfrm rot="-5400000">
        <a:off x="4239547" y="2822424"/>
        <a:ext cx="911522" cy="1047728"/>
      </dsp:txXfrm>
    </dsp:sp>
    <dsp:sp modelId="{5325D518-7E85-4C43-A463-455E8C24E624}">
      <dsp:nvSpPr>
        <dsp:cNvPr id="0" name=""/>
        <dsp:cNvSpPr/>
      </dsp:nvSpPr>
      <dsp:spPr>
        <a:xfrm>
          <a:off x="5397615" y="2889652"/>
          <a:ext cx="1698688" cy="913273"/>
        </a:xfrm>
        <a:prstGeom prst="rect">
          <a:avLst/>
        </a:prstGeom>
        <a:noFill/>
        <a:ln>
          <a:noFill/>
        </a:ln>
        <a:effectLst/>
      </dsp:spPr>
      <dsp:style>
        <a:lnRef idx="0">
          <a:scrgbClr r="0" g="0" b="0"/>
        </a:lnRef>
        <a:fillRef idx="0">
          <a:scrgbClr r="0" g="0" b="0"/>
        </a:fillRef>
        <a:effectRef idx="0">
          <a:scrgbClr r="0" g="0" b="0"/>
        </a:effectRef>
        <a:fontRef idx="minor"/>
      </dsp:style>
    </dsp:sp>
    <dsp:sp modelId="{8E317D4D-B255-4EC8-9684-75B70E9A240B}">
      <dsp:nvSpPr>
        <dsp:cNvPr id="0" name=""/>
        <dsp:cNvSpPr/>
      </dsp:nvSpPr>
      <dsp:spPr>
        <a:xfrm rot="5400000">
          <a:off x="2504061" y="2684165"/>
          <a:ext cx="1522122" cy="1324246"/>
        </a:xfrm>
        <a:prstGeom prst="hexagon">
          <a:avLst>
            <a:gd name="adj" fmla="val 25000"/>
            <a:gd name="vf" fmla="val 115470"/>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Small groups</a:t>
          </a:r>
        </a:p>
      </dsp:txBody>
      <dsp:txXfrm rot="-5400000">
        <a:off x="2809361" y="2822424"/>
        <a:ext cx="911522" cy="1047728"/>
      </dsp:txXfrm>
    </dsp:sp>
    <dsp:sp modelId="{191B6887-1AE0-4A62-8299-AA552644190C}">
      <dsp:nvSpPr>
        <dsp:cNvPr id="0" name=""/>
        <dsp:cNvSpPr/>
      </dsp:nvSpPr>
      <dsp:spPr>
        <a:xfrm rot="5400000">
          <a:off x="3216414" y="3976142"/>
          <a:ext cx="1522122" cy="1324246"/>
        </a:xfrm>
        <a:prstGeom prst="hexagon">
          <a:avLst>
            <a:gd name="adj" fmla="val 25000"/>
            <a:gd name="vf" fmla="val 115470"/>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Voting</a:t>
          </a:r>
        </a:p>
      </dsp:txBody>
      <dsp:txXfrm rot="-5400000">
        <a:off x="3521714" y="4114401"/>
        <a:ext cx="911522" cy="1047728"/>
      </dsp:txXfrm>
    </dsp:sp>
    <dsp:sp modelId="{E648F8E0-D60F-4463-B6C2-1C3A5C3B780A}">
      <dsp:nvSpPr>
        <dsp:cNvPr id="0" name=""/>
        <dsp:cNvSpPr/>
      </dsp:nvSpPr>
      <dsp:spPr>
        <a:xfrm>
          <a:off x="1616663" y="4181629"/>
          <a:ext cx="1643892" cy="913273"/>
        </a:xfrm>
        <a:prstGeom prst="rect">
          <a:avLst/>
        </a:prstGeom>
        <a:noFill/>
        <a:ln>
          <a:noFill/>
        </a:ln>
        <a:effectLst/>
      </dsp:spPr>
      <dsp:style>
        <a:lnRef idx="0">
          <a:scrgbClr r="0" g="0" b="0"/>
        </a:lnRef>
        <a:fillRef idx="0">
          <a:scrgbClr r="0" g="0" b="0"/>
        </a:fillRef>
        <a:effectRef idx="0">
          <a:scrgbClr r="0" g="0" b="0"/>
        </a:effectRef>
        <a:fontRef idx="minor"/>
      </dsp:style>
    </dsp:sp>
    <dsp:sp modelId="{265B502D-9456-4875-B811-08A6D7A0AB2A}">
      <dsp:nvSpPr>
        <dsp:cNvPr id="0" name=""/>
        <dsp:cNvSpPr/>
      </dsp:nvSpPr>
      <dsp:spPr>
        <a:xfrm rot="5400000">
          <a:off x="4646600" y="3976142"/>
          <a:ext cx="1522122" cy="1324246"/>
        </a:xfrm>
        <a:prstGeom prst="hexagon">
          <a:avLst>
            <a:gd name="adj" fmla="val 25000"/>
            <a:gd name="vf" fmla="val 1154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Post-its</a:t>
          </a:r>
        </a:p>
      </dsp:txBody>
      <dsp:txXfrm rot="-5400000">
        <a:off x="4951900" y="4114401"/>
        <a:ext cx="911522" cy="1047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62095-EB72-4556-AAA8-6218D2D3DF0A}">
      <dsp:nvSpPr>
        <dsp:cNvPr id="0" name=""/>
        <dsp:cNvSpPr/>
      </dsp:nvSpPr>
      <dsp:spPr>
        <a:xfrm>
          <a:off x="2800701" y="-56162"/>
          <a:ext cx="2535223" cy="13319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Clear action notes on minutes</a:t>
          </a:r>
        </a:p>
        <a:p>
          <a:pPr marL="0" lvl="0" indent="0" algn="ctr" defTabSz="889000">
            <a:lnSpc>
              <a:spcPct val="90000"/>
            </a:lnSpc>
            <a:spcBef>
              <a:spcPct val="0"/>
            </a:spcBef>
            <a:spcAft>
              <a:spcPct val="35000"/>
            </a:spcAft>
            <a:buNone/>
          </a:pPr>
          <a:r>
            <a:rPr lang="en-US" sz="2000" b="1" i="1" kern="1200" dirty="0"/>
            <a:t>Who, what, when</a:t>
          </a:r>
        </a:p>
      </dsp:txBody>
      <dsp:txXfrm>
        <a:off x="2865724" y="8861"/>
        <a:ext cx="2405177" cy="1201950"/>
      </dsp:txXfrm>
    </dsp:sp>
    <dsp:sp modelId="{09747DAE-6638-4956-810F-015982BD85E7}">
      <dsp:nvSpPr>
        <dsp:cNvPr id="0" name=""/>
        <dsp:cNvSpPr/>
      </dsp:nvSpPr>
      <dsp:spPr>
        <a:xfrm>
          <a:off x="1889584" y="609835"/>
          <a:ext cx="4357458" cy="4357458"/>
        </a:xfrm>
        <a:custGeom>
          <a:avLst/>
          <a:gdLst/>
          <a:ahLst/>
          <a:cxnLst/>
          <a:rect l="0" t="0" r="0" b="0"/>
          <a:pathLst>
            <a:path>
              <a:moveTo>
                <a:pt x="3545858" y="482315"/>
              </a:moveTo>
              <a:arcTo wR="2178729" hR="2178729" stAng="18531907" swAng="59507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63093E3-0F13-4552-B763-22C39E2CBC6F}">
      <dsp:nvSpPr>
        <dsp:cNvPr id="0" name=""/>
        <dsp:cNvSpPr/>
      </dsp:nvSpPr>
      <dsp:spPr>
        <a:xfrm>
          <a:off x="4872930" y="1449302"/>
          <a:ext cx="2534955" cy="13319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Effective follow up</a:t>
          </a:r>
        </a:p>
        <a:p>
          <a:pPr marL="0" lvl="0" indent="0" algn="ctr" defTabSz="889000">
            <a:lnSpc>
              <a:spcPct val="90000"/>
            </a:lnSpc>
            <a:spcBef>
              <a:spcPct val="0"/>
            </a:spcBef>
            <a:spcAft>
              <a:spcPct val="35000"/>
            </a:spcAft>
            <a:buNone/>
          </a:pPr>
          <a:r>
            <a:rPr lang="en-US" sz="2000" b="1" i="1" kern="1200" dirty="0"/>
            <a:t>Actions, non-attendees</a:t>
          </a:r>
        </a:p>
      </dsp:txBody>
      <dsp:txXfrm>
        <a:off x="4937953" y="1514325"/>
        <a:ext cx="2404909" cy="1201950"/>
      </dsp:txXfrm>
    </dsp:sp>
    <dsp:sp modelId="{7203DC69-BBE7-49C3-8332-C4FD132C7E6D}">
      <dsp:nvSpPr>
        <dsp:cNvPr id="0" name=""/>
        <dsp:cNvSpPr/>
      </dsp:nvSpPr>
      <dsp:spPr>
        <a:xfrm>
          <a:off x="2091777" y="-314061"/>
          <a:ext cx="4357458" cy="4357458"/>
        </a:xfrm>
        <a:custGeom>
          <a:avLst/>
          <a:gdLst/>
          <a:ahLst/>
          <a:cxnLst/>
          <a:rect l="0" t="0" r="0" b="0"/>
          <a:pathLst>
            <a:path>
              <a:moveTo>
                <a:pt x="4098484" y="3208972"/>
              </a:moveTo>
              <a:arcTo wR="2178729" hR="2178729" stAng="1693224" swAng="604861"/>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4C8B530-F4BE-4A85-98B0-80F2222896FD}">
      <dsp:nvSpPr>
        <dsp:cNvPr id="0" name=""/>
        <dsp:cNvSpPr/>
      </dsp:nvSpPr>
      <dsp:spPr>
        <a:xfrm>
          <a:off x="4376278" y="3312372"/>
          <a:ext cx="2534401" cy="10911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Share minutes appropriately and quickly</a:t>
          </a:r>
        </a:p>
      </dsp:txBody>
      <dsp:txXfrm>
        <a:off x="4429542" y="3365636"/>
        <a:ext cx="2427873" cy="984583"/>
      </dsp:txXfrm>
    </dsp:sp>
    <dsp:sp modelId="{3AC0BEA7-2FB0-4B1A-802D-193AB3AB1723}">
      <dsp:nvSpPr>
        <dsp:cNvPr id="0" name=""/>
        <dsp:cNvSpPr/>
      </dsp:nvSpPr>
      <dsp:spPr>
        <a:xfrm>
          <a:off x="1946357" y="264803"/>
          <a:ext cx="4357458" cy="4357458"/>
        </a:xfrm>
        <a:custGeom>
          <a:avLst/>
          <a:gdLst/>
          <a:ahLst/>
          <a:cxnLst/>
          <a:rect l="0" t="0" r="0" b="0"/>
          <a:pathLst>
            <a:path>
              <a:moveTo>
                <a:pt x="2775151" y="4274234"/>
              </a:moveTo>
              <a:arcTo wR="2178729" hR="2178729" stAng="4446756" swAng="1906355"/>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839A92-24FF-4FEA-9BE2-57918E2BCD90}">
      <dsp:nvSpPr>
        <dsp:cNvPr id="0" name=""/>
        <dsp:cNvSpPr/>
      </dsp:nvSpPr>
      <dsp:spPr>
        <a:xfrm>
          <a:off x="1296133" y="3312409"/>
          <a:ext cx="2534401" cy="109111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Debrief meeting process</a:t>
          </a:r>
        </a:p>
      </dsp:txBody>
      <dsp:txXfrm>
        <a:off x="1349397" y="3365673"/>
        <a:ext cx="2427873" cy="984583"/>
      </dsp:txXfrm>
    </dsp:sp>
    <dsp:sp modelId="{EC733C6F-E0D4-472E-99AE-E72D3061DD42}">
      <dsp:nvSpPr>
        <dsp:cNvPr id="0" name=""/>
        <dsp:cNvSpPr/>
      </dsp:nvSpPr>
      <dsp:spPr>
        <a:xfrm>
          <a:off x="1718075" y="-346369"/>
          <a:ext cx="4357458" cy="4357458"/>
        </a:xfrm>
        <a:custGeom>
          <a:avLst/>
          <a:gdLst/>
          <a:ahLst/>
          <a:cxnLst/>
          <a:rect l="0" t="0" r="0" b="0"/>
          <a:pathLst>
            <a:path>
              <a:moveTo>
                <a:pt x="481408" y="3544731"/>
              </a:moveTo>
              <a:arcTo wR="2178729" hR="2178729" stAng="8470375" swAng="71939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7D31634-7438-47E5-8E64-652A5014BD9E}">
      <dsp:nvSpPr>
        <dsp:cNvPr id="0" name=""/>
        <dsp:cNvSpPr/>
      </dsp:nvSpPr>
      <dsp:spPr>
        <a:xfrm>
          <a:off x="720073" y="1588131"/>
          <a:ext cx="2534401" cy="109111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Collate attendance sheets</a:t>
          </a:r>
        </a:p>
      </dsp:txBody>
      <dsp:txXfrm>
        <a:off x="773337" y="1641395"/>
        <a:ext cx="2427873" cy="984583"/>
      </dsp:txXfrm>
    </dsp:sp>
    <dsp:sp modelId="{EEA43346-AD07-4EE3-9AF0-2B18D57E8FA2}">
      <dsp:nvSpPr>
        <dsp:cNvPr id="0" name=""/>
        <dsp:cNvSpPr/>
      </dsp:nvSpPr>
      <dsp:spPr>
        <a:xfrm>
          <a:off x="1882963" y="614553"/>
          <a:ext cx="4357458" cy="4357458"/>
        </a:xfrm>
        <a:custGeom>
          <a:avLst/>
          <a:gdLst/>
          <a:ahLst/>
          <a:cxnLst/>
          <a:rect l="0" t="0" r="0" b="0"/>
          <a:pathLst>
            <a:path>
              <a:moveTo>
                <a:pt x="456493" y="844275"/>
              </a:moveTo>
              <a:arcTo wR="2178729" hR="2178729" stAng="13066193" swAng="760734"/>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5FFFB-ED9E-4511-9EBE-3D160B516A83}" type="datetimeFigureOut">
              <a:rPr lang="en-US" smtClean="0"/>
              <a:t>11/18/2019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54512-297A-4877-928B-5ACA316637CB}" type="slidenum">
              <a:rPr lang="en-US" smtClean="0"/>
              <a:t>‹#›</a:t>
            </a:fld>
            <a:endParaRPr lang="en-US"/>
          </a:p>
        </p:txBody>
      </p:sp>
    </p:spTree>
    <p:extLst>
      <p:ext uri="{BB962C8B-B14F-4D97-AF65-F5344CB8AC3E}">
        <p14:creationId xmlns:p14="http://schemas.microsoft.com/office/powerpoint/2010/main" val="349807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GB" dirty="0"/>
              <a:t>First – the facilitators ask 4</a:t>
            </a:r>
            <a:r>
              <a:rPr lang="en-GB" baseline="0" dirty="0"/>
              <a:t> people to volunteer being today’s EYES (2 persons) and EARS (2 persons). They will be asked to observe and listen to the day’s events and give feedback at the end of the day for the EVALUATION.</a:t>
            </a:r>
            <a:endParaRPr lang="en-GB" dirty="0"/>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03191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dirty="0"/>
              <a:t>Use</a:t>
            </a:r>
            <a:r>
              <a:rPr lang="en-US" baseline="0" dirty="0"/>
              <a:t> guidance from NCC Handbook Chapter</a:t>
            </a:r>
            <a:endParaRPr lang="en-US" dirty="0"/>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53753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dirty="0"/>
              <a:t>Facilitator ideally should</a:t>
            </a:r>
            <a:r>
              <a:rPr lang="en-US" baseline="0" dirty="0"/>
              <a:t> obtain an example of a good cluster meeting agenda.</a:t>
            </a:r>
            <a:endParaRPr lang="en-US" dirty="0"/>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229986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GB" dirty="0"/>
              <a:t>You can encourage participating DURING a meeting with effective facilitation. – go through the role and importance of balancing both TASK and PROCESS.  See NCC Handbook 2.2.4 for more information.</a:t>
            </a:r>
            <a:endParaRPr lang="en-US" dirty="0"/>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76838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Calibri" pitchFamily="34" charset="0"/>
                <a:ea typeface="ＭＳ Ｐゴシック" pitchFamily="34" charset="-128"/>
              </a:rPr>
              <a:t>Facilitator could hand out an example</a:t>
            </a:r>
            <a:r>
              <a:rPr lang="en-US" b="1" baseline="0" dirty="0">
                <a:latin typeface="Calibri" pitchFamily="34" charset="0"/>
                <a:ea typeface="ＭＳ Ｐゴシック" pitchFamily="34" charset="-128"/>
              </a:rPr>
              <a:t> of good NC meeting minutes.</a:t>
            </a:r>
            <a:endParaRPr lang="en-US" b="1" dirty="0">
              <a:latin typeface="Calibri" pitchFamily="34" charset="0"/>
              <a:ea typeface="ＭＳ Ｐゴシック" pitchFamily="34" charset="-128"/>
            </a:endParaRPr>
          </a:p>
          <a:p>
            <a:pPr eaLnBrk="1" hangingPunct="1"/>
            <a:endParaRPr lang="en-US" b="1" dirty="0">
              <a:latin typeface="Calibri" pitchFamily="34" charset="0"/>
              <a:ea typeface="ＭＳ Ｐゴシック" pitchFamily="34" charset="-128"/>
            </a:endParaRPr>
          </a:p>
          <a:p>
            <a:pPr eaLnBrk="1" hangingPunct="1"/>
            <a:r>
              <a:rPr lang="en-US" b="1" dirty="0">
                <a:latin typeface="Calibri" pitchFamily="34" charset="0"/>
                <a:ea typeface="ＭＳ Ｐゴシック" pitchFamily="34" charset="-128"/>
              </a:rPr>
              <a:t>Publish meeting minutes</a:t>
            </a:r>
          </a:p>
          <a:p>
            <a:pPr eaLnBrk="1" hangingPunct="1"/>
            <a:r>
              <a:rPr lang="en-US" dirty="0">
                <a:latin typeface="Calibri" pitchFamily="34" charset="0"/>
                <a:ea typeface="ＭＳ Ｐゴシック" pitchFamily="34" charset="-128"/>
              </a:rPr>
              <a:t>Begin by publishing your minutes and action plan within 24 hours. People will most effectively contribute to results if they get started on action items right away. They still have a fresh memory of the meeting, the discussion and the rationale for the chosen direction. They remain enthusiastic and ready to get started. A delay in the distribution of minutes will hurt your results since most people wait for the minutes to arrive before they begin to tackle their commitments.</a:t>
            </a:r>
          </a:p>
          <a:p>
            <a:pPr eaLnBrk="1" hangingPunct="1"/>
            <a:endParaRPr lang="en-US" dirty="0">
              <a:latin typeface="Calibri" pitchFamily="34" charset="0"/>
              <a:ea typeface="ＭＳ Ｐゴシック" pitchFamily="34" charset="-128"/>
            </a:endParaRPr>
          </a:p>
          <a:p>
            <a:r>
              <a:rPr lang="en-US" b="1" dirty="0">
                <a:latin typeface="Calibri" pitchFamily="34" charset="0"/>
                <a:ea typeface="ＭＳ Ｐゴシック" pitchFamily="34" charset="-128"/>
              </a:rPr>
              <a:t>Effective Meeting Follow-up</a:t>
            </a:r>
            <a:endParaRPr lang="en-US" dirty="0">
              <a:latin typeface="Calibri" pitchFamily="34" charset="0"/>
              <a:ea typeface="ＭＳ Ｐゴシック" pitchFamily="34" charset="-128"/>
            </a:endParaRPr>
          </a:p>
          <a:p>
            <a:r>
              <a:rPr lang="en-US" dirty="0">
                <a:latin typeface="Calibri" pitchFamily="34" charset="0"/>
                <a:ea typeface="ＭＳ Ｐゴシック" pitchFamily="34" charset="-128"/>
              </a:rPr>
              <a:t>Respecting and observing deadlines and follow-up will help you achieve results from your meetings. The deadline was established during the meeting. Following the meeting, each person with an action item should also make a plan for their personal accomplishment of their commitment. Whether they write the steps in their planner, delegate the tasks to another staff person, or just complete the task, the individual is responsible for follow-up.</a:t>
            </a:r>
          </a:p>
          <a:p>
            <a:r>
              <a:rPr lang="en-US" dirty="0">
                <a:latin typeface="Calibri" pitchFamily="34" charset="0"/>
                <a:ea typeface="ＭＳ Ｐゴシック" pitchFamily="34" charset="-128"/>
              </a:rPr>
              <a:t>So is the meeting planner. You can improve meeting results by following up with each person who has an action item mid-way between meetings. Your goal is to check progress and ensure that tasks are underway. Remember that what you ask about gets accomplished.</a:t>
            </a:r>
          </a:p>
          <a:p>
            <a:endParaRPr lang="en-US" dirty="0">
              <a:latin typeface="Calibri" pitchFamily="34" charset="0"/>
              <a:ea typeface="ＭＳ Ｐゴシック" pitchFamily="34" charset="-128"/>
            </a:endParaRPr>
          </a:p>
          <a:p>
            <a:r>
              <a:rPr lang="en-US" b="1" dirty="0">
                <a:latin typeface="Calibri" pitchFamily="34" charset="0"/>
                <a:ea typeface="ＭＳ Ｐゴシック" pitchFamily="34" charset="-128"/>
              </a:rPr>
              <a:t>Accountability for Follow-up during the Next Meeting</a:t>
            </a:r>
            <a:endParaRPr lang="en-US" dirty="0">
              <a:latin typeface="Calibri" pitchFamily="34" charset="0"/>
              <a:ea typeface="ＭＳ Ｐゴシック" pitchFamily="34" charset="-128"/>
            </a:endParaRPr>
          </a:p>
          <a:p>
            <a:r>
              <a:rPr lang="en-US" dirty="0">
                <a:latin typeface="Calibri" pitchFamily="34" charset="0"/>
                <a:ea typeface="ＭＳ Ｐゴシック" pitchFamily="34" charset="-128"/>
              </a:rPr>
              <a:t>Have you ever sat in a follow-up meeting that consisted of each participant telling the group why they were unable to accomplish their commitment? I have, and the result is deplorable. Establishing the norm or custom of accountability for results begins early in your meeting cycle.</a:t>
            </a:r>
          </a:p>
          <a:p>
            <a:r>
              <a:rPr lang="en-US" dirty="0">
                <a:latin typeface="Calibri" pitchFamily="34" charset="0"/>
                <a:ea typeface="ＭＳ Ｐゴシック" pitchFamily="34" charset="-128"/>
              </a:rPr>
              <a:t>Follow-up by the facilitator mid-way between meetings helps, but the group must make failure to keep commitments unacceptable. Report on progress and outcomes at the next meeting and expect that all will have been accomplished. Alternatively, check progress at the next meeting and if there is a real roadblock to progress, determine how to proceed.</a:t>
            </a:r>
          </a:p>
          <a:p>
            <a:endParaRPr lang="en-US" dirty="0">
              <a:latin typeface="Calibri" pitchFamily="34" charset="0"/>
              <a:ea typeface="ＭＳ Ｐゴシック" pitchFamily="34" charset="-128"/>
            </a:endParaRPr>
          </a:p>
          <a:p>
            <a:r>
              <a:rPr lang="en-US" b="1" dirty="0">
                <a:latin typeface="Calibri" pitchFamily="34" charset="0"/>
                <a:ea typeface="ＭＳ Ｐゴシック" pitchFamily="34" charset="-128"/>
              </a:rPr>
              <a:t>Debrief the Meeting Process for Continuous Improvement</a:t>
            </a:r>
            <a:endParaRPr lang="en-US" dirty="0">
              <a:latin typeface="Calibri" pitchFamily="34" charset="0"/>
              <a:ea typeface="ＭＳ Ｐゴシック" pitchFamily="34" charset="-128"/>
            </a:endParaRPr>
          </a:p>
          <a:p>
            <a:r>
              <a:rPr lang="en-US" dirty="0">
                <a:latin typeface="Calibri" pitchFamily="34" charset="0"/>
                <a:ea typeface="ＭＳ Ｐゴシック" pitchFamily="34" charset="-128"/>
              </a:rPr>
              <a:t>The practice of debriefing each meeting is a powerful tool for continuous improvement. Participants take turns discussing what was effective or ineffective about the current meeting process. They also discuss the progress they feel the group is making on the topic of the meeting.</a:t>
            </a:r>
          </a:p>
          <a:p>
            <a:r>
              <a:rPr lang="en-US" dirty="0">
                <a:latin typeface="Calibri" pitchFamily="34" charset="0"/>
                <a:ea typeface="ＭＳ Ｐゴシック" pitchFamily="34" charset="-128"/>
              </a:rPr>
              <a:t>Taking continuous improvement to another level, successful teams debrief their entire project as well as the process to determine how effectively they managed to create results. Future meetings reflect the evaluation. Meetings evolve as an even more effective tool for creating organization results.</a:t>
            </a:r>
          </a:p>
          <a:p>
            <a:pPr eaLnBrk="1" hangingPunct="1"/>
            <a:endParaRPr lang="en-US" dirty="0">
              <a:latin typeface="Calibri" pitchFamily="34" charset="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57202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71228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BFCEC27-6CD1-BB4A-81A3-1DB41BA1D74C}" type="slidenum">
              <a:rPr lang="en-GB">
                <a:solidFill>
                  <a:prstClr val="black"/>
                </a:solidFill>
              </a:rPr>
              <a:pPr/>
              <a:t>13</a:t>
            </a:fld>
            <a:endParaRPr lang="en-GB">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05421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96270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8355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56632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7126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3293079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83416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67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
        <p:nvSpPr>
          <p:cNvPr id="9"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prstClr val="white"/>
              </a:solidFill>
              <a:latin typeface="Century Gothic" pitchFamily="34" charset="0"/>
            </a:endParaRPr>
          </a:p>
        </p:txBody>
      </p:sp>
      <p:sp>
        <p:nvSpPr>
          <p:cNvPr id="10" name="Title 1"/>
          <p:cNvSpPr>
            <a:spLocks noGrp="1"/>
          </p:cNvSpPr>
          <p:nvPr>
            <p:ph type="title"/>
          </p:nvPr>
        </p:nvSpPr>
        <p:spPr>
          <a:xfrm>
            <a:off x="444511" y="0"/>
            <a:ext cx="8229600" cy="1143000"/>
          </a:xfrm>
        </p:spPr>
        <p:txBody>
          <a:bodyPr>
            <a:normAutofit/>
          </a:bodyPr>
          <a:lstStyle>
            <a:lvl1pPr>
              <a:defRPr>
                <a:solidFill>
                  <a:schemeClr val="bg1"/>
                </a:solidFill>
              </a:defRPr>
            </a:lvl1pPr>
          </a:lstStyle>
          <a:p>
            <a:r>
              <a:rPr lang="en-GB" b="1" dirty="0">
                <a:solidFill>
                  <a:schemeClr val="bg1"/>
                </a:solidFill>
              </a:rPr>
              <a:t>Meeting Debrief</a:t>
            </a:r>
          </a:p>
        </p:txBody>
      </p:sp>
    </p:spTree>
    <p:extLst>
      <p:ext uri="{BB962C8B-B14F-4D97-AF65-F5344CB8AC3E}">
        <p14:creationId xmlns:p14="http://schemas.microsoft.com/office/powerpoint/2010/main" val="4294243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826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134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72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2899690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Date Placeholder 2"/>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3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343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026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112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669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p:txBody>
          <a:bodyPr/>
          <a:lstStyle/>
          <a:p>
            <a:fld id="{A93ACEAB-3F32-8140-97B1-45426813CB5A}" type="datetimeFigureOut">
              <a:rPr lang="en-US" smtClean="0">
                <a:solidFill>
                  <a:prstClr val="black">
                    <a:tint val="75000"/>
                  </a:prstClr>
                </a:solidFill>
              </a:rPr>
              <a:p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862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00808"/>
            <a:ext cx="7772400" cy="2088232"/>
          </a:xfrm>
          <a:solidFill>
            <a:srgbClr val="C1D150"/>
          </a:solidFill>
        </p:spPr>
        <p:txBody>
          <a:bodyPr>
            <a:normAutofit/>
          </a:bodyPr>
          <a:lstStyle>
            <a:lvl1pPr>
              <a:defRPr sz="6000" b="1">
                <a:solidFill>
                  <a:schemeClr val="bg1"/>
                </a:solidFill>
                <a:effectLst>
                  <a:outerShdw blurRad="38100" dist="38100" dir="2700000" algn="tl">
                    <a:srgbClr val="000000">
                      <a:alpha val="43137"/>
                    </a:srgbClr>
                  </a:outerShdw>
                </a:effectLst>
              </a:defRPr>
            </a:lvl1pPr>
          </a:lstStyle>
          <a:p>
            <a:r>
              <a:rPr lang="en-US" dirty="0"/>
              <a:t>Title</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70619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32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rPr>
              <a:pPr/>
              <a:t>18/11/2019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13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4909367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8786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2775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9433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5811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rPr>
              <a:pPr/>
              <a:t>18/11/2019</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3">
            <a:extLst>
              <a:ext uri="{FF2B5EF4-FFF2-40B4-BE49-F238E27FC236}">
                <a16:creationId xmlns:a16="http://schemas.microsoft.com/office/drawing/2014/main" id="{943E14A2-7D22-46A4-970E-58C6C11B276F}"/>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762875" y="6397625"/>
            <a:ext cx="923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080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93ACEAB-3F32-8140-97B1-45426813CB5A}" type="datetimeFigureOut">
              <a:rPr lang="en-US" smtClean="0">
                <a:solidFill>
                  <a:prstClr val="black">
                    <a:tint val="75000"/>
                  </a:prstClr>
                </a:solidFill>
              </a:rPr>
              <a:pPr defTabSz="457200"/>
              <a:t>11/18/2019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470D0F-AB9B-6E40-85DF-1FCCFCF0FCD5}"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3">
            <a:extLst>
              <a:ext uri="{FF2B5EF4-FFF2-40B4-BE49-F238E27FC236}">
                <a16:creationId xmlns:a16="http://schemas.microsoft.com/office/drawing/2014/main" id="{543A1A0F-1253-4663-8393-0F489531507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62875" y="6397625"/>
            <a:ext cx="923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503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2.2 Meeting </a:t>
            </a:r>
            <a:r>
              <a:rPr lang="en-US" dirty="0"/>
              <a:t>Management </a:t>
            </a:r>
          </a:p>
        </p:txBody>
      </p:sp>
    </p:spTree>
    <p:extLst>
      <p:ext uri="{BB962C8B-B14F-4D97-AF65-F5344CB8AC3E}">
        <p14:creationId xmlns:p14="http://schemas.microsoft.com/office/powerpoint/2010/main" val="336127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Scroll 8"/>
          <p:cNvSpPr/>
          <p:nvPr/>
        </p:nvSpPr>
        <p:spPr>
          <a:xfrm>
            <a:off x="1835696" y="1916832"/>
            <a:ext cx="5472608" cy="3807296"/>
          </a:xfrm>
          <a:prstGeom prst="vertic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prstClr val="white"/>
                </a:solidFill>
                <a:cs typeface="Aharoni" panose="02010803020104030203" pitchFamily="2" charset="-79"/>
              </a:rPr>
              <a:t>Nowhere is it written that you have to hold meetings!</a:t>
            </a:r>
          </a:p>
        </p:txBody>
      </p:sp>
      <p:sp>
        <p:nvSpPr>
          <p:cNvPr id="6" name="Title 1"/>
          <p:cNvSpPr>
            <a:spLocks noGrp="1"/>
          </p:cNvSpPr>
          <p:nvPr>
            <p:ph type="title"/>
          </p:nvPr>
        </p:nvSpPr>
        <p:spPr>
          <a:xfrm>
            <a:off x="0" y="0"/>
            <a:ext cx="9144000" cy="1143000"/>
          </a:xfrm>
        </p:spPr>
        <p:txBody>
          <a:bodyPr>
            <a:normAutofit/>
          </a:bodyPr>
          <a:lstStyle/>
          <a:p>
            <a:r>
              <a:rPr lang="en-GB" b="1" dirty="0">
                <a:solidFill>
                  <a:schemeClr val="bg1"/>
                </a:solidFill>
              </a:rPr>
              <a:t>Alternatives to Meeting?</a:t>
            </a:r>
          </a:p>
        </p:txBody>
      </p:sp>
    </p:spTree>
    <p:extLst>
      <p:ext uri="{BB962C8B-B14F-4D97-AF65-F5344CB8AC3E}">
        <p14:creationId xmlns:p14="http://schemas.microsoft.com/office/powerpoint/2010/main" val="419968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2517" y="1268760"/>
            <a:ext cx="8964488" cy="443592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a:solidFill>
                  <a:prstClr val="black"/>
                </a:solidFill>
              </a:rPr>
              <a:t>Circulation of written memos/reports</a:t>
            </a:r>
          </a:p>
          <a:p>
            <a:pPr>
              <a:spcBef>
                <a:spcPts val="0"/>
              </a:spcBef>
            </a:pPr>
            <a:r>
              <a:rPr lang="en-US" sz="2800" dirty="0">
                <a:solidFill>
                  <a:prstClr val="black"/>
                </a:solidFill>
              </a:rPr>
              <a:t>Email messages/fax</a:t>
            </a:r>
            <a:endParaRPr lang="en-GB" sz="2800" dirty="0">
              <a:solidFill>
                <a:prstClr val="black"/>
              </a:solidFill>
            </a:endParaRPr>
          </a:p>
          <a:p>
            <a:pPr>
              <a:spcBef>
                <a:spcPts val="0"/>
              </a:spcBef>
            </a:pPr>
            <a:r>
              <a:rPr lang="en-US" sz="2800" dirty="0">
                <a:solidFill>
                  <a:prstClr val="black"/>
                </a:solidFill>
              </a:rPr>
              <a:t>Phone calls</a:t>
            </a:r>
            <a:endParaRPr lang="en-GB" sz="2800" dirty="0">
              <a:solidFill>
                <a:prstClr val="black"/>
              </a:solidFill>
            </a:endParaRPr>
          </a:p>
          <a:p>
            <a:pPr>
              <a:spcBef>
                <a:spcPts val="0"/>
              </a:spcBef>
            </a:pPr>
            <a:r>
              <a:rPr lang="en-US" sz="2800" dirty="0">
                <a:solidFill>
                  <a:prstClr val="black"/>
                </a:solidFill>
              </a:rPr>
              <a:t>Instant messaging </a:t>
            </a:r>
            <a:endParaRPr lang="en-GB" sz="2800" dirty="0">
              <a:solidFill>
                <a:prstClr val="black"/>
              </a:solidFill>
            </a:endParaRPr>
          </a:p>
          <a:p>
            <a:pPr>
              <a:spcBef>
                <a:spcPts val="0"/>
              </a:spcBef>
            </a:pPr>
            <a:r>
              <a:rPr lang="en-US" sz="2800" dirty="0">
                <a:solidFill>
                  <a:prstClr val="black"/>
                </a:solidFill>
              </a:rPr>
              <a:t>Teleconferencing/videoconferencing;</a:t>
            </a:r>
          </a:p>
          <a:p>
            <a:pPr>
              <a:spcBef>
                <a:spcPts val="0"/>
              </a:spcBef>
            </a:pPr>
            <a:r>
              <a:rPr lang="en-US" sz="2800" dirty="0">
                <a:solidFill>
                  <a:prstClr val="black"/>
                </a:solidFill>
              </a:rPr>
              <a:t>Questionnaires/surveys </a:t>
            </a:r>
          </a:p>
          <a:p>
            <a:pPr>
              <a:spcBef>
                <a:spcPts val="0"/>
              </a:spcBef>
            </a:pPr>
            <a:r>
              <a:rPr lang="en-US" sz="2800" dirty="0">
                <a:solidFill>
                  <a:prstClr val="black"/>
                </a:solidFill>
              </a:rPr>
              <a:t>Bulleting board</a:t>
            </a:r>
          </a:p>
          <a:p>
            <a:pPr>
              <a:spcBef>
                <a:spcPts val="0"/>
              </a:spcBef>
            </a:pPr>
            <a:r>
              <a:rPr lang="en-US" sz="2800" dirty="0">
                <a:solidFill>
                  <a:prstClr val="black"/>
                </a:solidFill>
              </a:rPr>
              <a:t>(Joint) field visits</a:t>
            </a:r>
            <a:endParaRPr lang="en-GB" sz="2800" dirty="0">
              <a:solidFill>
                <a:prstClr val="black"/>
              </a:solidFill>
            </a:endParaRPr>
          </a:p>
          <a:p>
            <a:pPr>
              <a:spcBef>
                <a:spcPts val="0"/>
              </a:spcBef>
            </a:pPr>
            <a:r>
              <a:rPr lang="en-US" sz="2800" dirty="0">
                <a:solidFill>
                  <a:prstClr val="black"/>
                </a:solidFill>
              </a:rPr>
              <a:t>Online options, e.g. Google Groups, Nutrition Cluster website</a:t>
            </a:r>
          </a:p>
          <a:p>
            <a:pPr>
              <a:spcBef>
                <a:spcPts val="0"/>
              </a:spcBef>
            </a:pPr>
            <a:r>
              <a:rPr lang="en-US" sz="2800" dirty="0">
                <a:solidFill>
                  <a:prstClr val="black"/>
                </a:solidFill>
              </a:rPr>
              <a:t>Social gathering and/or networking</a:t>
            </a:r>
          </a:p>
          <a:p>
            <a:pPr>
              <a:spcBef>
                <a:spcPts val="0"/>
              </a:spcBef>
            </a:pPr>
            <a:r>
              <a:rPr lang="en-US" sz="2800" dirty="0">
                <a:solidFill>
                  <a:prstClr val="black"/>
                </a:solidFill>
              </a:rPr>
              <a:t>Others?</a:t>
            </a:r>
            <a:endParaRPr lang="en-GB" sz="2800" dirty="0">
              <a:solidFill>
                <a:prstClr val="black"/>
              </a:solidFill>
            </a:endParaRPr>
          </a:p>
          <a:p>
            <a:pPr marL="0" indent="0">
              <a:spcBef>
                <a:spcPts val="0"/>
              </a:spcBef>
              <a:buFont typeface="Arial" pitchFamily="34" charset="0"/>
              <a:buNone/>
            </a:pPr>
            <a:endParaRPr lang="en-GB" sz="2800" dirty="0">
              <a:solidFill>
                <a:prstClr val="black"/>
              </a:solidFill>
            </a:endParaRPr>
          </a:p>
          <a:p>
            <a:pPr>
              <a:spcBef>
                <a:spcPts val="0"/>
              </a:spcBef>
            </a:pPr>
            <a:endParaRPr lang="en-GB" sz="2400" dirty="0">
              <a:solidFill>
                <a:prstClr val="black"/>
              </a:solidFill>
            </a:endParaRPr>
          </a:p>
          <a:p>
            <a:pPr>
              <a:spcBef>
                <a:spcPts val="0"/>
              </a:spcBef>
            </a:pPr>
            <a:endParaRPr lang="en-GB" sz="2800" dirty="0">
              <a:solidFill>
                <a:prstClr val="black"/>
              </a:solidFill>
            </a:endParaRPr>
          </a:p>
        </p:txBody>
      </p:sp>
      <p:sp>
        <p:nvSpPr>
          <p:cNvPr id="9" name="Title 1"/>
          <p:cNvSpPr>
            <a:spLocks noGrp="1"/>
          </p:cNvSpPr>
          <p:nvPr>
            <p:ph type="title"/>
          </p:nvPr>
        </p:nvSpPr>
        <p:spPr>
          <a:xfrm>
            <a:off x="0" y="0"/>
            <a:ext cx="9144000" cy="1143000"/>
          </a:xfrm>
        </p:spPr>
        <p:txBody>
          <a:bodyPr>
            <a:normAutofit/>
          </a:bodyPr>
          <a:lstStyle/>
          <a:p>
            <a:r>
              <a:rPr lang="en-GB" b="1" dirty="0">
                <a:solidFill>
                  <a:schemeClr val="bg1"/>
                </a:solidFill>
              </a:rPr>
              <a:t>Possible Alternative</a:t>
            </a:r>
          </a:p>
        </p:txBody>
      </p:sp>
    </p:spTree>
    <p:extLst>
      <p:ext uri="{BB962C8B-B14F-4D97-AF65-F5344CB8AC3E}">
        <p14:creationId xmlns:p14="http://schemas.microsoft.com/office/powerpoint/2010/main" val="63202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buNone/>
            </a:pPr>
            <a:r>
              <a:rPr lang="en-GB" dirty="0"/>
              <a:t>IN PAIRS, discuss:</a:t>
            </a:r>
          </a:p>
        </p:txBody>
      </p:sp>
      <p:sp>
        <p:nvSpPr>
          <p:cNvPr id="5" name="Content Placeholder 6"/>
          <p:cNvSpPr txBox="1">
            <a:spLocks/>
          </p:cNvSpPr>
          <p:nvPr/>
        </p:nvSpPr>
        <p:spPr>
          <a:xfrm>
            <a:off x="877984" y="2924944"/>
            <a:ext cx="7586696" cy="3384376"/>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solidFill>
                  <a:prstClr val="black"/>
                </a:solidFill>
              </a:rPr>
              <a:t>What might be the relationship between your preferred leadership style (from previous session) and the effectiveness of your meetings be? </a:t>
            </a:r>
          </a:p>
          <a:p>
            <a:endParaRPr lang="en-GB" dirty="0">
              <a:solidFill>
                <a:prstClr val="black"/>
              </a:solidFill>
            </a:endParaRPr>
          </a:p>
          <a:p>
            <a:r>
              <a:rPr lang="en-GB" dirty="0">
                <a:solidFill>
                  <a:prstClr val="black"/>
                </a:solidFill>
              </a:rPr>
              <a:t>From now on, how will you </a:t>
            </a:r>
            <a:r>
              <a:rPr lang="en-GB" i="1" dirty="0">
                <a:solidFill>
                  <a:prstClr val="black"/>
                </a:solidFill>
              </a:rPr>
              <a:t>concretely</a:t>
            </a:r>
            <a:r>
              <a:rPr lang="en-GB" dirty="0">
                <a:solidFill>
                  <a:prstClr val="black"/>
                </a:solidFill>
              </a:rPr>
              <a:t> improve your meetings (and therefore the results)?</a:t>
            </a:r>
          </a:p>
          <a:p>
            <a:endParaRPr lang="en-GB" dirty="0">
              <a:solidFill>
                <a:prstClr val="black"/>
              </a:solidFill>
            </a:endParaRPr>
          </a:p>
        </p:txBody>
      </p:sp>
      <p:sp>
        <p:nvSpPr>
          <p:cNvPr id="6" name="Title 1"/>
          <p:cNvSpPr>
            <a:spLocks noGrp="1"/>
          </p:cNvSpPr>
          <p:nvPr>
            <p:ph type="title"/>
          </p:nvPr>
        </p:nvSpPr>
        <p:spPr>
          <a:xfrm>
            <a:off x="0" y="0"/>
            <a:ext cx="9144000" cy="1143000"/>
          </a:xfrm>
        </p:spPr>
        <p:txBody>
          <a:bodyPr>
            <a:normAutofit/>
          </a:bodyPr>
          <a:lstStyle/>
          <a:p>
            <a:r>
              <a:rPr lang="en-GB" b="1" dirty="0">
                <a:solidFill>
                  <a:schemeClr val="bg1"/>
                </a:solidFill>
              </a:rPr>
              <a:t>Self-Reflection Questions</a:t>
            </a:r>
          </a:p>
        </p:txBody>
      </p:sp>
    </p:spTree>
    <p:extLst>
      <p:ext uri="{BB962C8B-B14F-4D97-AF65-F5344CB8AC3E}">
        <p14:creationId xmlns:p14="http://schemas.microsoft.com/office/powerpoint/2010/main" val="3291677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17009" y="3002095"/>
            <a:ext cx="380185" cy="549548"/>
          </a:xfrm>
          <a:prstGeom prst="rect">
            <a:avLst/>
          </a:prstGeom>
        </p:spPr>
      </p:pic>
      <p:sp>
        <p:nvSpPr>
          <p:cNvPr id="4" name="Rectangle 3"/>
          <p:cNvSpPr/>
          <p:nvPr/>
        </p:nvSpPr>
        <p:spPr>
          <a:xfrm>
            <a:off x="1970518" y="2723780"/>
            <a:ext cx="6113742" cy="1384995"/>
          </a:xfrm>
          <a:prstGeom prst="rect">
            <a:avLst/>
          </a:prstGeom>
        </p:spPr>
        <p:txBody>
          <a:bodyPr wrap="square">
            <a:spAutoFit/>
          </a:bodyPr>
          <a:lstStyle/>
          <a:p>
            <a:r>
              <a:rPr lang="en-GB" sz="2800" dirty="0">
                <a:solidFill>
                  <a:prstClr val="black"/>
                </a:solidFill>
                <a:ea typeface="Calibri" charset="0"/>
                <a:cs typeface="Calibri" charset="0"/>
              </a:rPr>
              <a:t>Preparing for, conducting, and wrapping up after a meeting are equally important.</a:t>
            </a:r>
          </a:p>
        </p:txBody>
      </p:sp>
      <p:pic>
        <p:nvPicPr>
          <p:cNvPr id="16" name="Picture 15"/>
          <p:cNvPicPr>
            <a:picLocks noChangeAspect="1"/>
          </p:cNvPicPr>
          <p:nvPr/>
        </p:nvPicPr>
        <p:blipFill>
          <a:blip r:embed="rId3"/>
          <a:stretch>
            <a:fillRect/>
          </a:stretch>
        </p:blipFill>
        <p:spPr>
          <a:xfrm>
            <a:off x="1340732" y="4437112"/>
            <a:ext cx="380185" cy="549548"/>
          </a:xfrm>
          <a:prstGeom prst="rect">
            <a:avLst/>
          </a:prstGeom>
        </p:spPr>
      </p:pic>
      <p:sp>
        <p:nvSpPr>
          <p:cNvPr id="17" name="Rectangle 16"/>
          <p:cNvSpPr/>
          <p:nvPr/>
        </p:nvSpPr>
        <p:spPr>
          <a:xfrm>
            <a:off x="1999118" y="4234832"/>
            <a:ext cx="6113742" cy="954107"/>
          </a:xfrm>
          <a:prstGeom prst="rect">
            <a:avLst/>
          </a:prstGeom>
        </p:spPr>
        <p:txBody>
          <a:bodyPr wrap="square">
            <a:spAutoFit/>
          </a:bodyPr>
          <a:lstStyle/>
          <a:p>
            <a:r>
              <a:rPr lang="en-GB" sz="2800" dirty="0">
                <a:solidFill>
                  <a:prstClr val="black"/>
                </a:solidFill>
                <a:ea typeface="Calibri" charset="0"/>
                <a:cs typeface="Calibri" charset="0"/>
              </a:rPr>
              <a:t>Effective facilitation is a key coordination skill.</a:t>
            </a:r>
          </a:p>
        </p:txBody>
      </p:sp>
      <p:pic>
        <p:nvPicPr>
          <p:cNvPr id="19" name="Picture 18"/>
          <p:cNvPicPr>
            <a:picLocks noChangeAspect="1"/>
          </p:cNvPicPr>
          <p:nvPr/>
        </p:nvPicPr>
        <p:blipFill>
          <a:blip r:embed="rId3"/>
          <a:stretch>
            <a:fillRect/>
          </a:stretch>
        </p:blipFill>
        <p:spPr>
          <a:xfrm>
            <a:off x="1346199" y="5517232"/>
            <a:ext cx="380185" cy="549548"/>
          </a:xfrm>
          <a:prstGeom prst="rect">
            <a:avLst/>
          </a:prstGeom>
        </p:spPr>
      </p:pic>
      <p:sp>
        <p:nvSpPr>
          <p:cNvPr id="20" name="Rectangle 19"/>
          <p:cNvSpPr/>
          <p:nvPr/>
        </p:nvSpPr>
        <p:spPr>
          <a:xfrm>
            <a:off x="1999118" y="5359015"/>
            <a:ext cx="6113742" cy="954107"/>
          </a:xfrm>
          <a:prstGeom prst="rect">
            <a:avLst/>
          </a:prstGeom>
        </p:spPr>
        <p:txBody>
          <a:bodyPr wrap="square">
            <a:spAutoFit/>
          </a:bodyPr>
          <a:lstStyle/>
          <a:p>
            <a:r>
              <a:rPr lang="en-US" sz="2800" dirty="0">
                <a:solidFill>
                  <a:prstClr val="black"/>
                </a:solidFill>
              </a:rPr>
              <a:t>There are numerous alternatives for meetings.</a:t>
            </a:r>
            <a:endParaRPr lang="en-US" sz="2800" b="1" dirty="0">
              <a:solidFill>
                <a:prstClr val="black"/>
              </a:solidFill>
            </a:endParaRPr>
          </a:p>
        </p:txBody>
      </p:sp>
      <p:pic>
        <p:nvPicPr>
          <p:cNvPr id="25" name="Picture 24"/>
          <p:cNvPicPr>
            <a:picLocks noChangeAspect="1"/>
          </p:cNvPicPr>
          <p:nvPr/>
        </p:nvPicPr>
        <p:blipFill>
          <a:blip r:embed="rId3"/>
          <a:stretch>
            <a:fillRect/>
          </a:stretch>
        </p:blipFill>
        <p:spPr>
          <a:xfrm>
            <a:off x="1302062" y="1583131"/>
            <a:ext cx="380185" cy="549548"/>
          </a:xfrm>
          <a:prstGeom prst="rect">
            <a:avLst/>
          </a:prstGeom>
        </p:spPr>
      </p:pic>
      <p:sp>
        <p:nvSpPr>
          <p:cNvPr id="26" name="Rectangle 25"/>
          <p:cNvSpPr/>
          <p:nvPr/>
        </p:nvSpPr>
        <p:spPr>
          <a:xfrm>
            <a:off x="1999118" y="1349285"/>
            <a:ext cx="6113742" cy="954107"/>
          </a:xfrm>
          <a:prstGeom prst="rect">
            <a:avLst/>
          </a:prstGeom>
        </p:spPr>
        <p:txBody>
          <a:bodyPr wrap="square">
            <a:spAutoFit/>
          </a:bodyPr>
          <a:lstStyle/>
          <a:p>
            <a:r>
              <a:rPr lang="en-GB" sz="2800" dirty="0">
                <a:solidFill>
                  <a:prstClr val="black"/>
                </a:solidFill>
                <a:ea typeface="Calibri" charset="0"/>
                <a:cs typeface="Calibri" charset="0"/>
              </a:rPr>
              <a:t>A meeting is only part of the Cluster coordination process.</a:t>
            </a:r>
          </a:p>
        </p:txBody>
      </p:sp>
      <p:sp>
        <p:nvSpPr>
          <p:cNvPr id="14" name="Title 1"/>
          <p:cNvSpPr>
            <a:spLocks noGrp="1"/>
          </p:cNvSpPr>
          <p:nvPr>
            <p:ph type="title"/>
          </p:nvPr>
        </p:nvSpPr>
        <p:spPr>
          <a:xfrm>
            <a:off x="0" y="0"/>
            <a:ext cx="9144000" cy="1143000"/>
          </a:xfrm>
        </p:spPr>
        <p:txBody>
          <a:bodyPr>
            <a:normAutofit/>
          </a:bodyPr>
          <a:lstStyle/>
          <a:p>
            <a:r>
              <a:rPr lang="en-GB" sz="6000" b="1" dirty="0">
                <a:solidFill>
                  <a:schemeClr val="bg1"/>
                </a:solidFill>
              </a:rPr>
              <a:t>Key Messages</a:t>
            </a:r>
          </a:p>
        </p:txBody>
      </p:sp>
    </p:spTree>
    <p:extLst>
      <p:ext uri="{BB962C8B-B14F-4D97-AF65-F5344CB8AC3E}">
        <p14:creationId xmlns:p14="http://schemas.microsoft.com/office/powerpoint/2010/main" val="24614781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left)">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2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0"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11" y="0"/>
            <a:ext cx="8229600" cy="1143000"/>
          </a:xfrm>
        </p:spPr>
        <p:txBody>
          <a:bodyPr>
            <a:normAutofit/>
          </a:bodyPr>
          <a:lstStyle/>
          <a:p>
            <a:r>
              <a:rPr lang="en-GB" sz="4800" b="1" dirty="0">
                <a:solidFill>
                  <a:schemeClr val="bg1"/>
                </a:solidFill>
              </a:rPr>
              <a:t>Objectives of the Session</a:t>
            </a:r>
          </a:p>
        </p:txBody>
      </p:sp>
      <p:pic>
        <p:nvPicPr>
          <p:cNvPr id="5"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2136419"/>
            <a:ext cx="622569" cy="52336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547664" y="2267580"/>
            <a:ext cx="6806484" cy="400110"/>
          </a:xfrm>
          <a:prstGeom prst="rect">
            <a:avLst/>
          </a:prstGeom>
          <a:noFill/>
        </p:spPr>
        <p:txBody>
          <a:bodyPr wrap="square" rtlCol="0">
            <a:spAutoFit/>
          </a:bodyPr>
          <a:lstStyle/>
          <a:p>
            <a:r>
              <a:rPr lang="en-GB" sz="2000" dirty="0">
                <a:solidFill>
                  <a:prstClr val="black"/>
                </a:solidFill>
              </a:rPr>
              <a:t>Identify common cluster coordination meeting challenges</a:t>
            </a:r>
            <a:endParaRPr lang="en-US" sz="2000" dirty="0">
              <a:solidFill>
                <a:prstClr val="black"/>
              </a:solidFill>
            </a:endParaRPr>
          </a:p>
        </p:txBody>
      </p:sp>
      <p:pic>
        <p:nvPicPr>
          <p:cNvPr id="7"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2852936"/>
            <a:ext cx="622569" cy="52336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1547664" y="2926685"/>
            <a:ext cx="6806484" cy="646331"/>
          </a:xfrm>
          <a:prstGeom prst="rect">
            <a:avLst/>
          </a:prstGeom>
          <a:noFill/>
        </p:spPr>
        <p:txBody>
          <a:bodyPr wrap="square" rtlCol="0">
            <a:spAutoFit/>
          </a:bodyPr>
          <a:lstStyle/>
          <a:p>
            <a:r>
              <a:rPr lang="en-GB" dirty="0">
                <a:solidFill>
                  <a:prstClr val="black"/>
                </a:solidFill>
              </a:rPr>
              <a:t>Identify tips and tools for improving coordination meeting management and facilitation</a:t>
            </a:r>
            <a:endParaRPr lang="en-US" b="1" dirty="0">
              <a:solidFill>
                <a:prstClr val="black"/>
              </a:solidFill>
            </a:endParaRPr>
          </a:p>
        </p:txBody>
      </p:sp>
      <p:pic>
        <p:nvPicPr>
          <p:cNvPr id="9"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3789040"/>
            <a:ext cx="622569" cy="52336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1547664" y="3790781"/>
            <a:ext cx="6148068" cy="646331"/>
          </a:xfrm>
          <a:prstGeom prst="rect">
            <a:avLst/>
          </a:prstGeom>
          <a:noFill/>
        </p:spPr>
        <p:txBody>
          <a:bodyPr wrap="square" rtlCol="0">
            <a:spAutoFit/>
          </a:bodyPr>
          <a:lstStyle/>
          <a:p>
            <a:r>
              <a:rPr lang="en-GB" dirty="0">
                <a:solidFill>
                  <a:prstClr val="black"/>
                </a:solidFill>
              </a:rPr>
              <a:t>Describe actions to take before, during and after cluster meetings to ensure their effectiveness</a:t>
            </a:r>
            <a:endParaRPr lang="en-US" b="1" dirty="0">
              <a:solidFill>
                <a:prstClr val="black"/>
              </a:solidFill>
            </a:endParaRPr>
          </a:p>
        </p:txBody>
      </p:sp>
      <p:sp>
        <p:nvSpPr>
          <p:cNvPr id="11" name="TextBox 10"/>
          <p:cNvSpPr txBox="1"/>
          <p:nvPr/>
        </p:nvSpPr>
        <p:spPr>
          <a:xfrm>
            <a:off x="539552" y="1234759"/>
            <a:ext cx="6806484" cy="954107"/>
          </a:xfrm>
          <a:prstGeom prst="rect">
            <a:avLst/>
          </a:prstGeom>
          <a:noFill/>
        </p:spPr>
        <p:txBody>
          <a:bodyPr wrap="square" rtlCol="0">
            <a:spAutoFit/>
          </a:bodyPr>
          <a:lstStyle/>
          <a:p>
            <a:r>
              <a:rPr lang="en-GB" sz="2800" dirty="0">
                <a:solidFill>
                  <a:prstClr val="black"/>
                </a:solidFill>
              </a:rPr>
              <a:t>By the end of the session, participants will be able to:</a:t>
            </a:r>
            <a:endParaRPr lang="en-US" sz="2800" b="1" dirty="0">
              <a:solidFill>
                <a:prstClr val="black"/>
              </a:solidFill>
            </a:endParaRPr>
          </a:p>
        </p:txBody>
      </p:sp>
      <p:pic>
        <p:nvPicPr>
          <p:cNvPr id="12"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4581128"/>
            <a:ext cx="622569" cy="523361"/>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1619672" y="4581128"/>
            <a:ext cx="6148068" cy="646331"/>
          </a:xfrm>
          <a:prstGeom prst="rect">
            <a:avLst/>
          </a:prstGeom>
          <a:noFill/>
        </p:spPr>
        <p:txBody>
          <a:bodyPr wrap="square" rtlCol="0">
            <a:spAutoFit/>
          </a:bodyPr>
          <a:lstStyle/>
          <a:p>
            <a:r>
              <a:rPr lang="en-GB" dirty="0">
                <a:solidFill>
                  <a:prstClr val="black"/>
                </a:solidFill>
              </a:rPr>
              <a:t>List three alternatives to meetings and when it would be appropriate to use them</a:t>
            </a:r>
            <a:endParaRPr lang="en-US" b="1" dirty="0">
              <a:solidFill>
                <a:prstClr val="black"/>
              </a:solidFill>
            </a:endParaRPr>
          </a:p>
        </p:txBody>
      </p:sp>
      <p:pic>
        <p:nvPicPr>
          <p:cNvPr id="14" name="Picture 2" descr="Image result for tick">
            <a:extLst>
              <a:ext uri="{FF2B5EF4-FFF2-40B4-BE49-F238E27FC236}">
                <a16:creationId xmlns:a16="http://schemas.microsoft.com/office/drawing/2014/main" id="{71B8481F-EF5B-4F93-BC26-A44BF4A553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46965"/>
            <a:ext cx="622569" cy="523361"/>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C3ABE03-67D2-4537-BAED-8D3A0344143C}"/>
              </a:ext>
            </a:extLst>
          </p:cNvPr>
          <p:cNvSpPr txBox="1"/>
          <p:nvPr/>
        </p:nvSpPr>
        <p:spPr>
          <a:xfrm>
            <a:off x="1522161" y="5446965"/>
            <a:ext cx="6148068" cy="646331"/>
          </a:xfrm>
          <a:prstGeom prst="rect">
            <a:avLst/>
          </a:prstGeom>
          <a:noFill/>
        </p:spPr>
        <p:txBody>
          <a:bodyPr wrap="square" rtlCol="0">
            <a:spAutoFit/>
          </a:bodyPr>
          <a:lstStyle/>
          <a:p>
            <a:r>
              <a:rPr lang="en-GB" dirty="0">
                <a:solidFill>
                  <a:prstClr val="black"/>
                </a:solidFill>
              </a:rPr>
              <a:t>Reflect on their own meeting management practices and consider how to improve</a:t>
            </a:r>
            <a:endParaRPr lang="en-US" b="1" dirty="0">
              <a:solidFill>
                <a:prstClr val="black"/>
              </a:solidFill>
            </a:endParaRPr>
          </a:p>
        </p:txBody>
      </p:sp>
    </p:spTree>
    <p:extLst>
      <p:ext uri="{BB962C8B-B14F-4D97-AF65-F5344CB8AC3E}">
        <p14:creationId xmlns:p14="http://schemas.microsoft.com/office/powerpoint/2010/main" val="331759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idx="1"/>
          </p:nvPr>
        </p:nvSpPr>
        <p:spPr>
          <a:xfrm>
            <a:off x="457200" y="1600201"/>
            <a:ext cx="8229600" cy="1180728"/>
          </a:xfrm>
        </p:spPr>
        <p:txBody>
          <a:bodyPr>
            <a:normAutofit/>
          </a:bodyPr>
          <a:lstStyle/>
          <a:p>
            <a:pPr marL="0" indent="0" algn="ctr" eaLnBrk="1" hangingPunct="1">
              <a:buFontTx/>
              <a:buNone/>
              <a:defRPr/>
            </a:pPr>
            <a:r>
              <a:rPr lang="en-US" dirty="0">
                <a:latin typeface="Calibri" panose="020F0502020204030204" pitchFamily="34" charset="0"/>
              </a:rPr>
              <a:t>Participation in clusters has come to mean</a:t>
            </a:r>
          </a:p>
          <a:p>
            <a:pPr marL="0" indent="0" algn="ctr" eaLnBrk="1" hangingPunct="1">
              <a:buFontTx/>
              <a:buNone/>
              <a:defRPr/>
            </a:pPr>
            <a:r>
              <a:rPr lang="en-US" b="1" dirty="0">
                <a:solidFill>
                  <a:srgbClr val="3333CC"/>
                </a:solidFill>
                <a:latin typeface="Calibri" panose="020F0502020204030204" pitchFamily="34" charset="0"/>
              </a:rPr>
              <a:t> </a:t>
            </a:r>
            <a:r>
              <a:rPr lang="en-US" b="1" dirty="0">
                <a:solidFill>
                  <a:srgbClr val="0099CC"/>
                </a:solidFill>
                <a:latin typeface="Calibri" panose="020F0502020204030204" pitchFamily="34" charset="0"/>
              </a:rPr>
              <a:t>attending </a:t>
            </a:r>
            <a:r>
              <a:rPr lang="en-US" dirty="0">
                <a:solidFill>
                  <a:srgbClr val="0099CC"/>
                </a:solidFill>
                <a:latin typeface="Calibri" panose="020F0502020204030204" pitchFamily="34" charset="0"/>
              </a:rPr>
              <a:t>(often poorly managed)</a:t>
            </a:r>
            <a:r>
              <a:rPr lang="en-US" b="1" dirty="0">
                <a:solidFill>
                  <a:srgbClr val="0099CC"/>
                </a:solidFill>
                <a:latin typeface="Calibri" panose="020F0502020204030204" pitchFamily="34" charset="0"/>
              </a:rPr>
              <a:t> meetings</a:t>
            </a:r>
          </a:p>
        </p:txBody>
      </p:sp>
      <p:sp>
        <p:nvSpPr>
          <p:cNvPr id="6" name="Title 1"/>
          <p:cNvSpPr>
            <a:spLocks noGrp="1"/>
          </p:cNvSpPr>
          <p:nvPr>
            <p:ph type="title"/>
          </p:nvPr>
        </p:nvSpPr>
        <p:spPr>
          <a:xfrm>
            <a:off x="444511" y="0"/>
            <a:ext cx="8229600" cy="1143000"/>
          </a:xfrm>
        </p:spPr>
        <p:txBody>
          <a:bodyPr>
            <a:normAutofit/>
          </a:bodyPr>
          <a:lstStyle/>
          <a:p>
            <a:r>
              <a:rPr lang="en-GB" sz="4800" b="1" dirty="0">
                <a:solidFill>
                  <a:schemeClr val="bg1"/>
                </a:solidFill>
              </a:rPr>
              <a:t>Challenges</a:t>
            </a:r>
          </a:p>
        </p:txBody>
      </p:sp>
      <p:sp>
        <p:nvSpPr>
          <p:cNvPr id="7" name="Rectangle 3"/>
          <p:cNvSpPr txBox="1">
            <a:spLocks noChangeArrowheads="1"/>
          </p:cNvSpPr>
          <p:nvPr/>
        </p:nvSpPr>
        <p:spPr>
          <a:xfrm>
            <a:off x="444511" y="3378696"/>
            <a:ext cx="8229600" cy="11807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defRPr/>
            </a:pPr>
            <a:r>
              <a:rPr lang="en-US" dirty="0">
                <a:solidFill>
                  <a:prstClr val="black"/>
                </a:solidFill>
              </a:rPr>
              <a:t>But meetings should be thought of as a </a:t>
            </a:r>
          </a:p>
          <a:p>
            <a:pPr marL="0" indent="0" algn="ctr">
              <a:buFontTx/>
              <a:buNone/>
              <a:defRPr/>
            </a:pPr>
            <a:r>
              <a:rPr lang="en-US" b="1" dirty="0">
                <a:solidFill>
                  <a:srgbClr val="0099CC"/>
                </a:solidFill>
              </a:rPr>
              <a:t>part of a process</a:t>
            </a:r>
            <a:r>
              <a:rPr lang="mr-IN" b="1" dirty="0">
                <a:solidFill>
                  <a:srgbClr val="0099CC"/>
                </a:solidFill>
              </a:rPr>
              <a:t>…</a:t>
            </a:r>
            <a:endParaRPr lang="en-US" b="1" dirty="0">
              <a:solidFill>
                <a:srgbClr val="0099CC"/>
              </a:solidFill>
              <a:effectLst>
                <a:outerShdw blurRad="38100" dist="38100" dir="2700000" algn="tl">
                  <a:srgbClr val="C0C0C0"/>
                </a:outerShdw>
              </a:effectLst>
            </a:endParaRPr>
          </a:p>
        </p:txBody>
      </p:sp>
      <p:sp>
        <p:nvSpPr>
          <p:cNvPr id="5" name="Rectangle 3"/>
          <p:cNvSpPr txBox="1">
            <a:spLocks noChangeArrowheads="1"/>
          </p:cNvSpPr>
          <p:nvPr/>
        </p:nvSpPr>
        <p:spPr>
          <a:xfrm>
            <a:off x="611560" y="5157192"/>
            <a:ext cx="8229600" cy="11807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defRPr/>
            </a:pPr>
            <a:r>
              <a:rPr lang="en-US" dirty="0">
                <a:solidFill>
                  <a:prstClr val="black"/>
                </a:solidFill>
              </a:rPr>
              <a:t>That leads to more and better outcomes for </a:t>
            </a:r>
          </a:p>
          <a:p>
            <a:pPr marL="0" indent="0" algn="ctr">
              <a:buFontTx/>
              <a:buNone/>
              <a:defRPr/>
            </a:pPr>
            <a:r>
              <a:rPr lang="en-US" b="1" dirty="0">
                <a:solidFill>
                  <a:srgbClr val="0099CC"/>
                </a:solidFill>
              </a:rPr>
              <a:t>affected people</a:t>
            </a:r>
            <a:endParaRPr lang="en-US" b="1" dirty="0">
              <a:solidFill>
                <a:srgbClr val="0099CC"/>
              </a:solidFill>
              <a:effectLst>
                <a:outerShdw blurRad="38100" dist="38100" dir="2700000" algn="tl">
                  <a:srgbClr val="C0C0C0"/>
                </a:outerShdw>
              </a:effectLst>
            </a:endParaRPr>
          </a:p>
        </p:txBody>
      </p:sp>
    </p:spTree>
    <p:extLst>
      <p:ext uri="{BB962C8B-B14F-4D97-AF65-F5344CB8AC3E}">
        <p14:creationId xmlns:p14="http://schemas.microsoft.com/office/powerpoint/2010/main" val="353188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4511" y="0"/>
            <a:ext cx="8229600" cy="1143000"/>
          </a:xfrm>
        </p:spPr>
        <p:txBody>
          <a:bodyPr>
            <a:noAutofit/>
          </a:bodyPr>
          <a:lstStyle/>
          <a:p>
            <a:r>
              <a:rPr lang="en-GB" sz="3600" b="1" dirty="0">
                <a:solidFill>
                  <a:schemeClr val="bg1"/>
                </a:solidFill>
              </a:rPr>
              <a:t>Group work:  Key tips for effective and participatory meetings</a:t>
            </a:r>
          </a:p>
        </p:txBody>
      </p:sp>
      <p:graphicFrame>
        <p:nvGraphicFramePr>
          <p:cNvPr id="4" name="Diagram 3"/>
          <p:cNvGraphicFramePr/>
          <p:nvPr>
            <p:extLst>
              <p:ext uri="{D42A27DB-BD31-4B8C-83A1-F6EECF244321}">
                <p14:modId xmlns:p14="http://schemas.microsoft.com/office/powerpoint/2010/main" val="6345409"/>
              </p:ext>
            </p:extLst>
          </p:nvPr>
        </p:nvGraphicFramePr>
        <p:xfrm>
          <a:off x="564039" y="1143000"/>
          <a:ext cx="8015921" cy="5022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95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90872" y="1700808"/>
            <a:ext cx="8229600" cy="4525963"/>
          </a:xfrm>
          <a:prstGeom prst="rect">
            <a:avLst/>
          </a:prstGeom>
          <a:noFill/>
        </p:spPr>
        <p:txBody>
          <a:bodyPr lIns="90488" tIns="44450" rIns="90488" bIns="4445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GB" sz="3600" b="1" dirty="0">
                <a:solidFill>
                  <a:srgbClr val="1F497D"/>
                </a:solidFill>
              </a:rPr>
              <a:t>Why:	</a:t>
            </a:r>
            <a:r>
              <a:rPr lang="en-GB" dirty="0">
                <a:solidFill>
                  <a:prstClr val="black"/>
                </a:solidFill>
              </a:rPr>
              <a:t>Clear objectives</a:t>
            </a:r>
          </a:p>
          <a:p>
            <a:pPr>
              <a:buFontTx/>
              <a:buNone/>
            </a:pPr>
            <a:r>
              <a:rPr lang="en-GB" sz="3600" b="1" dirty="0">
                <a:solidFill>
                  <a:srgbClr val="1F497D"/>
                </a:solidFill>
              </a:rPr>
              <a:t>What:	</a:t>
            </a:r>
            <a:r>
              <a:rPr lang="en-GB" dirty="0">
                <a:solidFill>
                  <a:prstClr val="black"/>
                </a:solidFill>
              </a:rPr>
              <a:t>Clear agenda</a:t>
            </a:r>
          </a:p>
          <a:p>
            <a:pPr>
              <a:buFontTx/>
              <a:buNone/>
            </a:pPr>
            <a:r>
              <a:rPr lang="en-GB" sz="3600" b="1" dirty="0">
                <a:solidFill>
                  <a:srgbClr val="1F497D"/>
                </a:solidFill>
              </a:rPr>
              <a:t>Who</a:t>
            </a:r>
            <a:r>
              <a:rPr lang="en-GB" sz="2400" dirty="0">
                <a:solidFill>
                  <a:prstClr val="black"/>
                </a:solidFill>
              </a:rPr>
              <a:t>:	</a:t>
            </a:r>
            <a:r>
              <a:rPr lang="en-GB" dirty="0">
                <a:solidFill>
                  <a:prstClr val="black"/>
                </a:solidFill>
              </a:rPr>
              <a:t>Right people? Anticipate issues?</a:t>
            </a:r>
          </a:p>
          <a:p>
            <a:pPr>
              <a:buFontTx/>
              <a:buNone/>
            </a:pPr>
            <a:r>
              <a:rPr lang="en-GB" sz="3600" b="1" dirty="0">
                <a:solidFill>
                  <a:srgbClr val="1F497D"/>
                </a:solidFill>
              </a:rPr>
              <a:t>Where:	</a:t>
            </a:r>
            <a:r>
              <a:rPr lang="en-GB" dirty="0">
                <a:solidFill>
                  <a:prstClr val="black"/>
                </a:solidFill>
              </a:rPr>
              <a:t>Choice? Layout? Seating?</a:t>
            </a:r>
          </a:p>
          <a:p>
            <a:pPr>
              <a:buFontTx/>
              <a:buNone/>
            </a:pPr>
            <a:r>
              <a:rPr lang="en-GB" sz="3600" b="1" dirty="0">
                <a:solidFill>
                  <a:srgbClr val="1F497D"/>
                </a:solidFill>
              </a:rPr>
              <a:t>When:	</a:t>
            </a:r>
            <a:r>
              <a:rPr lang="en-GB" dirty="0">
                <a:solidFill>
                  <a:prstClr val="black"/>
                </a:solidFill>
              </a:rPr>
              <a:t>Best time? Enough time?</a:t>
            </a:r>
          </a:p>
          <a:p>
            <a:pPr>
              <a:buFontTx/>
              <a:buNone/>
            </a:pPr>
            <a:r>
              <a:rPr lang="en-GB" sz="3600" b="1" dirty="0">
                <a:solidFill>
                  <a:srgbClr val="1F497D"/>
                </a:solidFill>
              </a:rPr>
              <a:t>How</a:t>
            </a:r>
            <a:r>
              <a:rPr lang="en-GB" sz="2400" dirty="0">
                <a:solidFill>
                  <a:prstClr val="black"/>
                </a:solidFill>
              </a:rPr>
              <a:t>:	</a:t>
            </a:r>
            <a:r>
              <a:rPr lang="en-GB" dirty="0">
                <a:solidFill>
                  <a:prstClr val="black"/>
                </a:solidFill>
              </a:rPr>
              <a:t>Engage all? Translation? Clarify?</a:t>
            </a:r>
            <a:endParaRPr lang="en-GB" b="1" dirty="0">
              <a:solidFill>
                <a:prstClr val="black"/>
              </a:solidFill>
            </a:endParaRPr>
          </a:p>
        </p:txBody>
      </p:sp>
      <p:sp>
        <p:nvSpPr>
          <p:cNvPr id="7" name="Title 1"/>
          <p:cNvSpPr>
            <a:spLocks noGrp="1"/>
          </p:cNvSpPr>
          <p:nvPr>
            <p:ph type="title"/>
          </p:nvPr>
        </p:nvSpPr>
        <p:spPr>
          <a:xfrm>
            <a:off x="444511" y="0"/>
            <a:ext cx="8229600" cy="1143000"/>
          </a:xfrm>
        </p:spPr>
        <p:txBody>
          <a:bodyPr>
            <a:normAutofit/>
          </a:bodyPr>
          <a:lstStyle/>
          <a:p>
            <a:r>
              <a:rPr lang="en-GB" b="1" dirty="0">
                <a:solidFill>
                  <a:srgbClr val="5F5BAE"/>
                </a:solidFill>
              </a:rPr>
              <a:t>Before: </a:t>
            </a:r>
            <a:r>
              <a:rPr lang="en-GB" b="1" dirty="0">
                <a:solidFill>
                  <a:schemeClr val="bg1"/>
                </a:solidFill>
              </a:rPr>
              <a:t>Preparation</a:t>
            </a:r>
          </a:p>
        </p:txBody>
      </p:sp>
    </p:spTree>
    <p:extLst>
      <p:ext uri="{BB962C8B-B14F-4D97-AF65-F5344CB8AC3E}">
        <p14:creationId xmlns:p14="http://schemas.microsoft.com/office/powerpoint/2010/main" val="35552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44511" y="0"/>
            <a:ext cx="8229600" cy="1143000"/>
          </a:xfrm>
        </p:spPr>
        <p:txBody>
          <a:bodyPr>
            <a:normAutofit/>
          </a:bodyPr>
          <a:lstStyle/>
          <a:p>
            <a:r>
              <a:rPr lang="en-GB" b="1" dirty="0">
                <a:solidFill>
                  <a:srgbClr val="5F5BAE"/>
                </a:solidFill>
              </a:rPr>
              <a:t>During: </a:t>
            </a:r>
            <a:r>
              <a:rPr lang="en-GB" b="1" dirty="0">
                <a:solidFill>
                  <a:schemeClr val="bg1"/>
                </a:solidFill>
              </a:rPr>
              <a:t>Creating a Positive Start</a:t>
            </a:r>
          </a:p>
        </p:txBody>
      </p:sp>
      <p:pic>
        <p:nvPicPr>
          <p:cNvPr id="9"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2136419"/>
            <a:ext cx="926250" cy="77864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1867627" y="2341077"/>
            <a:ext cx="6806484" cy="523220"/>
          </a:xfrm>
          <a:prstGeom prst="rect">
            <a:avLst/>
          </a:prstGeom>
          <a:noFill/>
        </p:spPr>
        <p:txBody>
          <a:bodyPr wrap="square" rtlCol="0">
            <a:spAutoFit/>
          </a:bodyPr>
          <a:lstStyle/>
          <a:p>
            <a:r>
              <a:rPr lang="en-GB" sz="2800" dirty="0">
                <a:solidFill>
                  <a:prstClr val="black"/>
                </a:solidFill>
              </a:rPr>
              <a:t>Relax and reassure</a:t>
            </a:r>
            <a:endParaRPr lang="en-US" sz="2800" dirty="0">
              <a:solidFill>
                <a:prstClr val="black"/>
              </a:solidFill>
            </a:endParaRPr>
          </a:p>
        </p:txBody>
      </p:sp>
      <p:pic>
        <p:nvPicPr>
          <p:cNvPr id="11"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3165121"/>
            <a:ext cx="926250" cy="77864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1867627" y="3354390"/>
            <a:ext cx="6806484" cy="523220"/>
          </a:xfrm>
          <a:prstGeom prst="rect">
            <a:avLst/>
          </a:prstGeom>
          <a:noFill/>
        </p:spPr>
        <p:txBody>
          <a:bodyPr wrap="square" rtlCol="0">
            <a:spAutoFit/>
          </a:bodyPr>
          <a:lstStyle/>
          <a:p>
            <a:r>
              <a:rPr lang="en-GB" sz="2800" dirty="0">
                <a:solidFill>
                  <a:prstClr val="black"/>
                </a:solidFill>
              </a:rPr>
              <a:t>Set the tone</a:t>
            </a:r>
            <a:endParaRPr lang="en-US" sz="2800" dirty="0">
              <a:solidFill>
                <a:prstClr val="black"/>
              </a:solidFill>
            </a:endParaRPr>
          </a:p>
        </p:txBody>
      </p:sp>
      <p:pic>
        <p:nvPicPr>
          <p:cNvPr id="13"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087" y="4188326"/>
            <a:ext cx="926250" cy="778649"/>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1867627" y="4382584"/>
            <a:ext cx="6148068" cy="523220"/>
          </a:xfrm>
          <a:prstGeom prst="rect">
            <a:avLst/>
          </a:prstGeom>
          <a:noFill/>
        </p:spPr>
        <p:txBody>
          <a:bodyPr wrap="square" rtlCol="0">
            <a:spAutoFit/>
          </a:bodyPr>
          <a:lstStyle/>
          <a:p>
            <a:r>
              <a:rPr lang="en-GB" sz="2800" dirty="0">
                <a:solidFill>
                  <a:prstClr val="black"/>
                </a:solidFill>
              </a:rPr>
              <a:t>Encourage involvement</a:t>
            </a:r>
            <a:endParaRPr lang="en-US" sz="2800" b="1" dirty="0">
              <a:solidFill>
                <a:prstClr val="black"/>
              </a:solidFill>
            </a:endParaRPr>
          </a:p>
        </p:txBody>
      </p:sp>
      <p:sp>
        <p:nvSpPr>
          <p:cNvPr id="15" name="TextBox 14"/>
          <p:cNvSpPr txBox="1"/>
          <p:nvPr/>
        </p:nvSpPr>
        <p:spPr>
          <a:xfrm>
            <a:off x="387738" y="1171477"/>
            <a:ext cx="7856669" cy="584775"/>
          </a:xfrm>
          <a:prstGeom prst="rect">
            <a:avLst/>
          </a:prstGeom>
          <a:noFill/>
        </p:spPr>
        <p:txBody>
          <a:bodyPr wrap="square" rtlCol="0">
            <a:spAutoFit/>
          </a:bodyPr>
          <a:lstStyle/>
          <a:p>
            <a:r>
              <a:rPr lang="en-GB" sz="3200" dirty="0">
                <a:solidFill>
                  <a:prstClr val="black"/>
                </a:solidFill>
              </a:rPr>
              <a:t>The beginning of each meeting needs to:</a:t>
            </a:r>
            <a:endParaRPr lang="en-US" sz="3200" b="1" dirty="0">
              <a:solidFill>
                <a:prstClr val="black"/>
              </a:solidFill>
            </a:endParaRPr>
          </a:p>
        </p:txBody>
      </p:sp>
      <p:pic>
        <p:nvPicPr>
          <p:cNvPr id="16" name="Picture 2" descr="Image result for 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333" y="5210870"/>
            <a:ext cx="926250" cy="778649"/>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Box 16"/>
          <p:cNvSpPr txBox="1"/>
          <p:nvPr/>
        </p:nvSpPr>
        <p:spPr>
          <a:xfrm>
            <a:off x="1867627" y="5415528"/>
            <a:ext cx="6148068" cy="523220"/>
          </a:xfrm>
          <a:prstGeom prst="rect">
            <a:avLst/>
          </a:prstGeom>
          <a:noFill/>
        </p:spPr>
        <p:txBody>
          <a:bodyPr wrap="square" rtlCol="0">
            <a:spAutoFit/>
          </a:bodyPr>
          <a:lstStyle/>
          <a:p>
            <a:r>
              <a:rPr lang="en-GB" sz="2800" dirty="0">
                <a:solidFill>
                  <a:prstClr val="black"/>
                </a:solidFill>
              </a:rPr>
              <a:t>Focus attention on purpose</a:t>
            </a:r>
            <a:endParaRPr lang="en-US" sz="2800" b="1" dirty="0">
              <a:solidFill>
                <a:prstClr val="black"/>
              </a:solidFill>
            </a:endParaRPr>
          </a:p>
        </p:txBody>
      </p:sp>
      <p:sp>
        <p:nvSpPr>
          <p:cNvPr id="19" name="TextBox 18"/>
          <p:cNvSpPr txBox="1"/>
          <p:nvPr/>
        </p:nvSpPr>
        <p:spPr>
          <a:xfrm>
            <a:off x="5868144" y="3400654"/>
            <a:ext cx="3096344" cy="1323439"/>
          </a:xfrm>
          <a:prstGeom prst="rect">
            <a:avLst/>
          </a:prstGeom>
          <a:solidFill>
            <a:srgbClr val="FFFF00"/>
          </a:solidFill>
        </p:spPr>
        <p:txBody>
          <a:bodyPr wrap="square" rtlCol="0">
            <a:spAutoFit/>
          </a:bodyPr>
          <a:lstStyle/>
          <a:p>
            <a:pPr algn="ctr"/>
            <a:r>
              <a:rPr lang="en-US" sz="4000" dirty="0">
                <a:solidFill>
                  <a:prstClr val="black"/>
                </a:solidFill>
              </a:rPr>
              <a:t>Important to </a:t>
            </a:r>
            <a:r>
              <a:rPr lang="en-US" sz="4000" b="1" dirty="0">
                <a:solidFill>
                  <a:prstClr val="black"/>
                </a:solidFill>
              </a:rPr>
              <a:t>build trust!</a:t>
            </a:r>
          </a:p>
        </p:txBody>
      </p:sp>
    </p:spTree>
    <p:extLst>
      <p:ext uri="{BB962C8B-B14F-4D97-AF65-F5344CB8AC3E}">
        <p14:creationId xmlns:p14="http://schemas.microsoft.com/office/powerpoint/2010/main" val="336190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44511" y="0"/>
            <a:ext cx="8229600" cy="1143000"/>
          </a:xfrm>
        </p:spPr>
        <p:txBody>
          <a:bodyPr>
            <a:normAutofit/>
          </a:bodyPr>
          <a:lstStyle/>
          <a:p>
            <a:r>
              <a:rPr lang="en-GB" b="1" dirty="0">
                <a:solidFill>
                  <a:srgbClr val="5F5BAE"/>
                </a:solidFill>
              </a:rPr>
              <a:t>During: </a:t>
            </a:r>
            <a:r>
              <a:rPr lang="en-GB" b="1" dirty="0">
                <a:solidFill>
                  <a:schemeClr val="bg1"/>
                </a:solidFill>
              </a:rPr>
              <a:t>An Effective Facilitator</a:t>
            </a:r>
          </a:p>
        </p:txBody>
      </p:sp>
      <p:graphicFrame>
        <p:nvGraphicFramePr>
          <p:cNvPr id="5" name="Diagram 4"/>
          <p:cNvGraphicFramePr/>
          <p:nvPr>
            <p:extLst>
              <p:ext uri="{D42A27DB-BD31-4B8C-83A1-F6EECF244321}">
                <p14:modId xmlns:p14="http://schemas.microsoft.com/office/powerpoint/2010/main" val="537795965"/>
              </p:ext>
            </p:extLst>
          </p:nvPr>
        </p:nvGraphicFramePr>
        <p:xfrm>
          <a:off x="179512" y="1412776"/>
          <a:ext cx="885698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17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0" y="0"/>
            <a:ext cx="9144000" cy="1143000"/>
          </a:xfrm>
        </p:spPr>
        <p:txBody>
          <a:bodyPr>
            <a:normAutofit/>
          </a:bodyPr>
          <a:lstStyle/>
          <a:p>
            <a:r>
              <a:rPr lang="en-GB" b="1" dirty="0">
                <a:solidFill>
                  <a:srgbClr val="5F5BAE"/>
                </a:solidFill>
              </a:rPr>
              <a:t>During: </a:t>
            </a:r>
            <a:r>
              <a:rPr lang="en-GB" b="1" dirty="0">
                <a:solidFill>
                  <a:schemeClr val="bg1"/>
                </a:solidFill>
              </a:rPr>
              <a:t>Techniques for Involving All</a:t>
            </a:r>
          </a:p>
        </p:txBody>
      </p:sp>
      <p:graphicFrame>
        <p:nvGraphicFramePr>
          <p:cNvPr id="18" name="Diagram 17"/>
          <p:cNvGraphicFramePr/>
          <p:nvPr>
            <p:extLst>
              <p:ext uri="{D42A27DB-BD31-4B8C-83A1-F6EECF244321}">
                <p14:modId xmlns:p14="http://schemas.microsoft.com/office/powerpoint/2010/main" val="2517979929"/>
              </p:ext>
            </p:extLst>
          </p:nvPr>
        </p:nvGraphicFramePr>
        <p:xfrm>
          <a:off x="323528" y="1268760"/>
          <a:ext cx="871296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23528" y="2708920"/>
            <a:ext cx="2376264" cy="2677656"/>
          </a:xfrm>
          <a:prstGeom prst="rect">
            <a:avLst/>
          </a:prstGeom>
          <a:noFill/>
        </p:spPr>
        <p:txBody>
          <a:bodyPr wrap="square" rtlCol="0">
            <a:spAutoFit/>
          </a:bodyPr>
          <a:lstStyle/>
          <a:p>
            <a:r>
              <a:rPr lang="en-US" sz="2400" dirty="0">
                <a:solidFill>
                  <a:prstClr val="black"/>
                </a:solidFill>
              </a:rPr>
              <a:t>Above all: be sensitive to the cultural difference, styles, needs and expectations of all participants</a:t>
            </a:r>
          </a:p>
        </p:txBody>
      </p:sp>
      <p:sp>
        <p:nvSpPr>
          <p:cNvPr id="5" name="TextBox 4"/>
          <p:cNvSpPr txBox="1"/>
          <p:nvPr/>
        </p:nvSpPr>
        <p:spPr>
          <a:xfrm>
            <a:off x="6660232" y="1706902"/>
            <a:ext cx="2376264" cy="4524315"/>
          </a:xfrm>
          <a:prstGeom prst="rect">
            <a:avLst/>
          </a:prstGeom>
          <a:noFill/>
        </p:spPr>
        <p:txBody>
          <a:bodyPr wrap="square" rtlCol="0">
            <a:spAutoFit/>
          </a:bodyPr>
          <a:lstStyle/>
          <a:p>
            <a:r>
              <a:rPr lang="en-US" sz="2400" dirty="0">
                <a:solidFill>
                  <a:prstClr val="black"/>
                </a:solidFill>
              </a:rPr>
              <a:t>This may sometimes mean stopping some participants from dominating the discussions in order to let other voices be heard </a:t>
            </a:r>
            <a:r>
              <a:rPr lang="mr-IN" sz="2400" dirty="0">
                <a:solidFill>
                  <a:prstClr val="black"/>
                </a:solidFill>
              </a:rPr>
              <a:t>–</a:t>
            </a:r>
            <a:r>
              <a:rPr lang="en-US" sz="2400" dirty="0">
                <a:solidFill>
                  <a:prstClr val="black"/>
                </a:solidFill>
              </a:rPr>
              <a:t> particularly local actors or community members</a:t>
            </a:r>
          </a:p>
        </p:txBody>
      </p:sp>
    </p:spTree>
    <p:extLst>
      <p:ext uri="{BB962C8B-B14F-4D97-AF65-F5344CB8AC3E}">
        <p14:creationId xmlns:p14="http://schemas.microsoft.com/office/powerpoint/2010/main" val="126876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9144000" cy="1143000"/>
          </a:xfrm>
        </p:spPr>
        <p:txBody>
          <a:bodyPr>
            <a:normAutofit/>
          </a:bodyPr>
          <a:lstStyle/>
          <a:p>
            <a:r>
              <a:rPr lang="en-GB" b="1" dirty="0">
                <a:solidFill>
                  <a:srgbClr val="5F5BAE"/>
                </a:solidFill>
              </a:rPr>
              <a:t>After </a:t>
            </a:r>
            <a:r>
              <a:rPr lang="en-GB" b="1" dirty="0">
                <a:solidFill>
                  <a:schemeClr val="bg1"/>
                </a:solidFill>
              </a:rPr>
              <a:t>the Meeting</a:t>
            </a:r>
          </a:p>
        </p:txBody>
      </p:sp>
      <p:graphicFrame>
        <p:nvGraphicFramePr>
          <p:cNvPr id="6" name="Diagram 5"/>
          <p:cNvGraphicFramePr/>
          <p:nvPr>
            <p:extLst>
              <p:ext uri="{D42A27DB-BD31-4B8C-83A1-F6EECF244321}">
                <p14:modId xmlns:p14="http://schemas.microsoft.com/office/powerpoint/2010/main" val="296957172"/>
              </p:ext>
            </p:extLst>
          </p:nvPr>
        </p:nvGraphicFramePr>
        <p:xfrm>
          <a:off x="467544" y="1484784"/>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1143000"/>
            <a:ext cx="2699792" cy="1938992"/>
          </a:xfrm>
          <a:prstGeom prst="rect">
            <a:avLst/>
          </a:prstGeom>
          <a:noFill/>
        </p:spPr>
        <p:txBody>
          <a:bodyPr wrap="square" rtlCol="0">
            <a:spAutoFit/>
          </a:bodyPr>
          <a:lstStyle/>
          <a:p>
            <a:r>
              <a:rPr lang="en-US" sz="2400" dirty="0">
                <a:solidFill>
                  <a:prstClr val="black"/>
                </a:solidFill>
              </a:rPr>
              <a:t>Also: Remember to share any important issues or decisions with the HCT AND with communities</a:t>
            </a:r>
          </a:p>
        </p:txBody>
      </p:sp>
    </p:spTree>
    <p:extLst>
      <p:ext uri="{BB962C8B-B14F-4D97-AF65-F5344CB8AC3E}">
        <p14:creationId xmlns:p14="http://schemas.microsoft.com/office/powerpoint/2010/main" val="2391033154"/>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73f51738-d318-4883-9d64-4f0bd0ccc55e" ContentTypeId="0x0101009BA85F8052A6DA4FA3E31FF9F74C6970" PreviousValue="false"/>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12</Value>
      <Value>10</Value>
      <Value>163</Value>
      <Value>3</Value>
      <Value>104</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s>
    </TaxKeywordTaxHTField>
    <CategoryDescription xmlns="http://schemas.microsoft.com/sharepoint.v3">Master GNC package - 2018 NCC - 2.2. Meeting management</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EMOPSGCCU-1435067120-18233</_dlc_DocId>
    <_dlc_DocIdUrl xmlns="5858627f-d058-4b92-9b52-677b5fd7d454">
      <Url>https://unicef.sharepoint.com/teams/EMOPS-GCCU/_layouts/15/DocIdRedir.aspx?ID=EMOPSGCCU-1435067120-18233</Url>
      <Description>EMOPSGCCU-1435067120-18233</Description>
    </_dlc_DocIdUrl>
  </documentManagement>
</p:properties>
</file>

<file path=customXml/itemProps1.xml><?xml version="1.0" encoding="utf-8"?>
<ds:datastoreItem xmlns:ds="http://schemas.openxmlformats.org/officeDocument/2006/customXml" ds:itemID="{CC76CA07-E3D2-4516-ACB2-A3159D0BB146}">
  <ds:schemaRefs>
    <ds:schemaRef ds:uri="http://schemas.microsoft.com/sharepoint/v3/contenttype/forms"/>
  </ds:schemaRefs>
</ds:datastoreItem>
</file>

<file path=customXml/itemProps2.xml><?xml version="1.0" encoding="utf-8"?>
<ds:datastoreItem xmlns:ds="http://schemas.openxmlformats.org/officeDocument/2006/customXml" ds:itemID="{ABF9F8BE-7878-4A39-A749-08C921EED729}"/>
</file>

<file path=customXml/itemProps3.xml><?xml version="1.0" encoding="utf-8"?>
<ds:datastoreItem xmlns:ds="http://schemas.openxmlformats.org/officeDocument/2006/customXml" ds:itemID="{C361A2EF-EBE6-40E7-AC57-1329CE41AB05}">
  <ds:schemaRefs>
    <ds:schemaRef ds:uri="Microsoft.SharePoint.Taxonomy.ContentTypeSync"/>
  </ds:schemaRefs>
</ds:datastoreItem>
</file>

<file path=customXml/itemProps4.xml><?xml version="1.0" encoding="utf-8"?>
<ds:datastoreItem xmlns:ds="http://schemas.openxmlformats.org/officeDocument/2006/customXml" ds:itemID="{CB1D793D-3164-4BCF-8DC2-BF3A6F3A87DC}">
  <ds:schemaRefs>
    <ds:schemaRef ds:uri="http://schemas.microsoft.com/office/2006/metadata/customXsn"/>
  </ds:schemaRefs>
</ds:datastoreItem>
</file>

<file path=customXml/itemProps5.xml><?xml version="1.0" encoding="utf-8"?>
<ds:datastoreItem xmlns:ds="http://schemas.openxmlformats.org/officeDocument/2006/customXml" ds:itemID="{A8FDAE2C-E645-47E2-B922-51F49451411A}">
  <ds:schemaRefs>
    <ds:schemaRef ds:uri="http://schemas.microsoft.com/sharepoint/events"/>
  </ds:schemaRefs>
</ds:datastoreItem>
</file>

<file path=customXml/itemProps6.xml><?xml version="1.0" encoding="utf-8"?>
<ds:datastoreItem xmlns:ds="http://schemas.openxmlformats.org/officeDocument/2006/customXml" ds:itemID="{CA725128-AB8B-4677-8E83-2AB52DEBDA97}">
  <ds:schemaRefs>
    <ds:schemaRef ds:uri="http://purl.org/dc/terms/"/>
    <ds:schemaRef ds:uri="http://schemas.microsoft.com/office/infopath/2007/PartnerControls"/>
    <ds:schemaRef ds:uri="ca283e0b-db31-4043-a2ef-b80661bf084a"/>
    <ds:schemaRef ds:uri="http://schemas.microsoft.com/sharepoint/v3"/>
    <ds:schemaRef ds:uri="http://schemas.microsoft.com/sharepoint.v3"/>
    <ds:schemaRef ds:uri="http://schemas.openxmlformats.org/package/2006/metadata/core-properties"/>
    <ds:schemaRef ds:uri="a438dd15-07ca-4cdc-82a3-f2206b92025e"/>
    <ds:schemaRef ds:uri="http://schemas.microsoft.com/office/2006/documentManagement/types"/>
    <ds:schemaRef ds:uri="http://purl.org/dc/dcmitype/"/>
    <ds:schemaRef ds:uri="http://www.w3.org/XML/1998/namespace"/>
    <ds:schemaRef ds:uri="http://purl.org/dc/elements/1.1/"/>
    <ds:schemaRef ds:uri="5858627f-d058-4b92-9b52-677b5fd7d454"/>
    <ds:schemaRef ds:uri="http://schemas.microsoft.com/sharepoint/v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414</TotalTime>
  <Words>1039</Words>
  <Application>Microsoft Office PowerPoint</Application>
  <PresentationFormat>On-screen Show (4:3)</PresentationFormat>
  <Paragraphs>124</Paragraphs>
  <Slides>13</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ＭＳ Ｐゴシック</vt:lpstr>
      <vt:lpstr>Aharoni</vt:lpstr>
      <vt:lpstr>Arial</vt:lpstr>
      <vt:lpstr>Calibri</vt:lpstr>
      <vt:lpstr>Century Gothic</vt:lpstr>
      <vt:lpstr>Mangal</vt:lpstr>
      <vt:lpstr>1_Theme1</vt:lpstr>
      <vt:lpstr>1_Office Theme</vt:lpstr>
      <vt:lpstr>2.2 Meeting Management </vt:lpstr>
      <vt:lpstr>Objectives of the Session</vt:lpstr>
      <vt:lpstr>Challenges</vt:lpstr>
      <vt:lpstr>Group work:  Key tips for effective and participatory meetings</vt:lpstr>
      <vt:lpstr>Before: Preparation</vt:lpstr>
      <vt:lpstr>During: Creating a Positive Start</vt:lpstr>
      <vt:lpstr>During: An Effective Facilitator</vt:lpstr>
      <vt:lpstr>During: Techniques for Involving All</vt:lpstr>
      <vt:lpstr>After the Meeting</vt:lpstr>
      <vt:lpstr>Alternatives to Meeting?</vt:lpstr>
      <vt:lpstr>Possible Alternative</vt:lpstr>
      <vt:lpstr>Self-Reflection Questions</vt:lpstr>
      <vt:lpstr>Key Messages</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 Meeting Management </dc:title>
  <dc:creator>Marion Orchison</dc:creator>
  <cp:keywords>GNC; Training; NCC</cp:keywords>
  <cp:lastModifiedBy>Diogo Loureiro Jurema</cp:lastModifiedBy>
  <cp:revision>11</cp:revision>
  <dcterms:created xsi:type="dcterms:W3CDTF">2017-10-16T09:49:47Z</dcterms:created>
  <dcterms:modified xsi:type="dcterms:W3CDTF">2019-11-18T12:06:45Z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133;#GNC|82a4199d-9c93-4d57-833f-59195f986fba;#104;#NCC|37acde9b-31c8-46a8-8f12-aa74bad75c11;#163;#Training|e274f566-a9bf-4f70-80f5-de4ef515adf5</vt:lpwstr>
  </property>
  <property fmtid="{D5CDD505-2E9C-101B-9397-08002B2CF9AE}" pid="5" name="Topic">
    <vt:lpwstr>10;#Nutrition Humanitarian Cluster, Coordination|414c5639-61e6-4b56-aaa5-511cdacc25c2</vt:lpwstr>
  </property>
  <property fmtid="{D5CDD505-2E9C-101B-9397-08002B2CF9AE}" pid="7" name="DocumentType">
    <vt:lpwstr>12;#Training/ instructional materials, toolkits, user guides (non-ICT)|f7254839-f39a-4063-9d34-45784defb8cb</vt:lpwstr>
  </property>
  <property fmtid="{D5CDD505-2E9C-101B-9397-08002B2CF9AE}" pid="8" name="GeographicScope">
    <vt:lpwstr/>
  </property>
  <property fmtid="{D5CDD505-2E9C-101B-9397-08002B2CF9AE}" pid="9" name="_dlc_DocIdItemGuid">
    <vt:lpwstr>cb2fc48b-beae-4c1c-8adb-d0760320e111</vt:lpwstr>
  </property>
</Properties>
</file>