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7"/>
    <p:sldMasterId id="2147483694" r:id="rId8"/>
    <p:sldMasterId id="2147483708" r:id="rId9"/>
  </p:sldMasterIdLst>
  <p:notesMasterIdLst>
    <p:notesMasterId r:id="rId19"/>
  </p:notesMasterIdLst>
  <p:handoutMasterIdLst>
    <p:handoutMasterId r:id="rId20"/>
  </p:handoutMasterIdLst>
  <p:sldIdLst>
    <p:sldId id="331" r:id="rId10"/>
    <p:sldId id="303" r:id="rId11"/>
    <p:sldId id="316" r:id="rId12"/>
    <p:sldId id="332" r:id="rId13"/>
    <p:sldId id="305" r:id="rId14"/>
    <p:sldId id="333" r:id="rId15"/>
    <p:sldId id="308" r:id="rId16"/>
    <p:sldId id="334" r:id="rId17"/>
    <p:sldId id="317" r:id="rId18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mi Tae" initials="Y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150"/>
    <a:srgbClr val="5F5BAE"/>
    <a:srgbClr val="0099CC"/>
    <a:srgbClr val="8064A2"/>
    <a:srgbClr val="537ABA"/>
    <a:srgbClr val="4BACC6"/>
    <a:srgbClr val="74C6E9"/>
    <a:srgbClr val="4A8DAA"/>
    <a:srgbClr val="808285"/>
    <a:srgbClr val="80C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DBDAB-A908-4E2B-AD56-D856588E5F9C}" v="37" dt="2019-10-15T12:07:29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 autoAdjust="0"/>
    <p:restoredTop sz="68955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182" y="1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D2DDBDAB-A908-4E2B-AD56-D856588E5F9C}"/>
    <pc:docChg chg="undo custSel modSld modMainMaster">
      <pc:chgData name="Diogo Loureiro Jurema" userId="9dfde3f0-34dd-48c5-90ef-eaf27597f482" providerId="ADAL" clId="{D2DDBDAB-A908-4E2B-AD56-D856588E5F9C}" dt="2019-10-15T12:07:29.540" v="36" actId="478"/>
      <pc:docMkLst>
        <pc:docMk/>
      </pc:docMkLst>
      <pc:sldChg chg="delSp">
        <pc:chgData name="Diogo Loureiro Jurema" userId="9dfde3f0-34dd-48c5-90ef-eaf27597f482" providerId="ADAL" clId="{D2DDBDAB-A908-4E2B-AD56-D856588E5F9C}" dt="2019-10-15T12:07:29.540" v="36" actId="478"/>
        <pc:sldMkLst>
          <pc:docMk/>
          <pc:sldMk cId="2195803402" sldId="331"/>
        </pc:sldMkLst>
        <pc:picChg chg="del">
          <ac:chgData name="Diogo Loureiro Jurema" userId="9dfde3f0-34dd-48c5-90ef-eaf27597f482" providerId="ADAL" clId="{D2DDBDAB-A908-4E2B-AD56-D856588E5F9C}" dt="2019-10-15T12:07:29.540" v="36" actId="478"/>
          <ac:picMkLst>
            <pc:docMk/>
            <pc:sldMk cId="2195803402" sldId="331"/>
            <ac:picMk id="3" creationId="{00000000-0000-0000-0000-000000000000}"/>
          </ac:picMkLst>
        </pc:picChg>
      </pc:sldChg>
      <pc:sldMasterChg chg="addSp delSp modSp modSldLayout">
        <pc:chgData name="Diogo Loureiro Jurema" userId="9dfde3f0-34dd-48c5-90ef-eaf27597f482" providerId="ADAL" clId="{D2DDBDAB-A908-4E2B-AD56-D856588E5F9C}" dt="2019-10-15T12:06:45.248" v="26" actId="1076"/>
        <pc:sldMasterMkLst>
          <pc:docMk/>
          <pc:sldMasterMk cId="1306906554" sldId="2147483678"/>
        </pc:sldMasterMkLst>
        <pc:spChg chg="del">
          <ac:chgData name="Diogo Loureiro Jurema" userId="9dfde3f0-34dd-48c5-90ef-eaf27597f482" providerId="ADAL" clId="{D2DDBDAB-A908-4E2B-AD56-D856588E5F9C}" dt="2019-10-15T12:05:46.996" v="0" actId="478"/>
          <ac:spMkLst>
            <pc:docMk/>
            <pc:sldMasterMk cId="1306906554" sldId="2147483678"/>
            <ac:spMk id="4" creationId="{00000000-0000-0000-0000-000000000000}"/>
          </ac:spMkLst>
        </pc:spChg>
        <pc:picChg chg="add mod">
          <ac:chgData name="Diogo Loureiro Jurema" userId="9dfde3f0-34dd-48c5-90ef-eaf27597f482" providerId="ADAL" clId="{D2DDBDAB-A908-4E2B-AD56-D856588E5F9C}" dt="2019-10-15T12:06:45.248" v="26" actId="1076"/>
          <ac:picMkLst>
            <pc:docMk/>
            <pc:sldMasterMk cId="1306906554" sldId="2147483678"/>
            <ac:picMk id="7" creationId="{39616595-10D6-4015-9F62-3D90AB025899}"/>
          </ac:picMkLst>
        </pc:picChg>
        <pc:sldLayoutChg chg="delSp">
          <pc:chgData name="Diogo Loureiro Jurema" userId="9dfde3f0-34dd-48c5-90ef-eaf27597f482" providerId="ADAL" clId="{D2DDBDAB-A908-4E2B-AD56-D856588E5F9C}" dt="2019-10-15T12:05:54.474" v="2" actId="478"/>
          <pc:sldLayoutMkLst>
            <pc:docMk/>
            <pc:sldMasterMk cId="1306906554" sldId="2147483678"/>
            <pc:sldLayoutMk cId="3643807149" sldId="2147483682"/>
          </pc:sldLayoutMkLst>
          <pc:spChg chg="del">
            <ac:chgData name="Diogo Loureiro Jurema" userId="9dfde3f0-34dd-48c5-90ef-eaf27597f482" providerId="ADAL" clId="{D2DDBDAB-A908-4E2B-AD56-D856588E5F9C}" dt="2019-10-15T12:05:54.474" v="2" actId="478"/>
            <ac:spMkLst>
              <pc:docMk/>
              <pc:sldMasterMk cId="1306906554" sldId="2147483678"/>
              <pc:sldLayoutMk cId="3643807149" sldId="2147483682"/>
              <ac:spMk id="4" creationId="{00000000-0000-0000-0000-000000000000}"/>
            </ac:spMkLst>
          </pc:spChg>
          <pc:picChg chg="del">
            <ac:chgData name="Diogo Loureiro Jurema" userId="9dfde3f0-34dd-48c5-90ef-eaf27597f482" providerId="ADAL" clId="{D2DDBDAB-A908-4E2B-AD56-D856588E5F9C}" dt="2019-10-15T12:05:53.386" v="1" actId="478"/>
            <ac:picMkLst>
              <pc:docMk/>
              <pc:sldMasterMk cId="1306906554" sldId="2147483678"/>
              <pc:sldLayoutMk cId="3643807149" sldId="2147483682"/>
              <ac:picMk id="7" creationId="{00000000-0000-0000-0000-000000000000}"/>
            </ac:picMkLst>
          </pc:picChg>
        </pc:sldLayoutChg>
      </pc:sldMasterChg>
      <pc:sldMasterChg chg="addSp delSp modSp modSldLayout">
        <pc:chgData name="Diogo Loureiro Jurema" userId="9dfde3f0-34dd-48c5-90ef-eaf27597f482" providerId="ADAL" clId="{D2DDBDAB-A908-4E2B-AD56-D856588E5F9C}" dt="2019-10-15T12:07:10.268" v="34" actId="478"/>
        <pc:sldMasterMkLst>
          <pc:docMk/>
          <pc:sldMasterMk cId="221692514" sldId="2147483694"/>
        </pc:sldMasterMkLst>
        <pc:spChg chg="del">
          <ac:chgData name="Diogo Loureiro Jurema" userId="9dfde3f0-34dd-48c5-90ef-eaf27597f482" providerId="ADAL" clId="{D2DDBDAB-A908-4E2B-AD56-D856588E5F9C}" dt="2019-10-15T12:06:02.074" v="3" actId="478"/>
          <ac:spMkLst>
            <pc:docMk/>
            <pc:sldMasterMk cId="221692514" sldId="2147483694"/>
            <ac:spMk id="4" creationId="{00000000-0000-0000-0000-000000000000}"/>
          </ac:spMkLst>
        </pc:spChg>
        <pc:picChg chg="add del mod">
          <ac:chgData name="Diogo Loureiro Jurema" userId="9dfde3f0-34dd-48c5-90ef-eaf27597f482" providerId="ADAL" clId="{D2DDBDAB-A908-4E2B-AD56-D856588E5F9C}" dt="2019-10-15T12:07:01.985" v="32"/>
          <ac:picMkLst>
            <pc:docMk/>
            <pc:sldMasterMk cId="221692514" sldId="2147483694"/>
            <ac:picMk id="7" creationId="{F20044E9-2A07-493C-A0A7-55E690CE5D21}"/>
          </ac:picMkLst>
        </pc:picChg>
        <pc:picChg chg="add">
          <ac:chgData name="Diogo Loureiro Jurema" userId="9dfde3f0-34dd-48c5-90ef-eaf27597f482" providerId="ADAL" clId="{D2DDBDAB-A908-4E2B-AD56-D856588E5F9C}" dt="2019-10-15T12:07:03.267" v="33"/>
          <ac:picMkLst>
            <pc:docMk/>
            <pc:sldMasterMk cId="221692514" sldId="2147483694"/>
            <ac:picMk id="8" creationId="{42A5C105-59F2-40DB-8348-C08439F30C26}"/>
          </ac:picMkLst>
        </pc:picChg>
        <pc:sldLayoutChg chg="delSp">
          <pc:chgData name="Diogo Loureiro Jurema" userId="9dfde3f0-34dd-48c5-90ef-eaf27597f482" providerId="ADAL" clId="{D2DDBDAB-A908-4E2B-AD56-D856588E5F9C}" dt="2019-10-15T12:06:03.521" v="4" actId="478"/>
          <pc:sldLayoutMkLst>
            <pc:docMk/>
            <pc:sldMasterMk cId="221692514" sldId="2147483694"/>
            <pc:sldLayoutMk cId="2513789704" sldId="2147483695"/>
          </pc:sldLayoutMkLst>
          <pc:spChg chg="del">
            <ac:chgData name="Diogo Loureiro Jurema" userId="9dfde3f0-34dd-48c5-90ef-eaf27597f482" providerId="ADAL" clId="{D2DDBDAB-A908-4E2B-AD56-D856588E5F9C}" dt="2019-10-15T12:06:03.521" v="4" actId="478"/>
            <ac:spMkLst>
              <pc:docMk/>
              <pc:sldMasterMk cId="221692514" sldId="2147483694"/>
              <pc:sldLayoutMk cId="2513789704" sldId="2147483695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05.341" v="5" actId="478"/>
          <pc:sldLayoutMkLst>
            <pc:docMk/>
            <pc:sldMasterMk cId="221692514" sldId="2147483694"/>
            <pc:sldLayoutMk cId="2492209117" sldId="2147483696"/>
          </pc:sldLayoutMkLst>
          <pc:spChg chg="del">
            <ac:chgData name="Diogo Loureiro Jurema" userId="9dfde3f0-34dd-48c5-90ef-eaf27597f482" providerId="ADAL" clId="{D2DDBDAB-A908-4E2B-AD56-D856588E5F9C}" dt="2019-10-15T12:06:05.341" v="5" actId="478"/>
            <ac:spMkLst>
              <pc:docMk/>
              <pc:sldMasterMk cId="221692514" sldId="2147483694"/>
              <pc:sldLayoutMk cId="2492209117" sldId="2147483696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06.580" v="6" actId="478"/>
          <pc:sldLayoutMkLst>
            <pc:docMk/>
            <pc:sldMasterMk cId="221692514" sldId="2147483694"/>
            <pc:sldLayoutMk cId="3470951669" sldId="2147483697"/>
          </pc:sldLayoutMkLst>
          <pc:spChg chg="del">
            <ac:chgData name="Diogo Loureiro Jurema" userId="9dfde3f0-34dd-48c5-90ef-eaf27597f482" providerId="ADAL" clId="{D2DDBDAB-A908-4E2B-AD56-D856588E5F9C}" dt="2019-10-15T12:06:06.580" v="6" actId="478"/>
            <ac:spMkLst>
              <pc:docMk/>
              <pc:sldMasterMk cId="221692514" sldId="2147483694"/>
              <pc:sldLayoutMk cId="3470951669" sldId="2147483697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07.764" v="7" actId="478"/>
          <pc:sldLayoutMkLst>
            <pc:docMk/>
            <pc:sldMasterMk cId="221692514" sldId="2147483694"/>
            <pc:sldLayoutMk cId="1619805933" sldId="2147483698"/>
          </pc:sldLayoutMkLst>
          <pc:spChg chg="del">
            <ac:chgData name="Diogo Loureiro Jurema" userId="9dfde3f0-34dd-48c5-90ef-eaf27597f482" providerId="ADAL" clId="{D2DDBDAB-A908-4E2B-AD56-D856588E5F9C}" dt="2019-10-15T12:06:07.764" v="7" actId="478"/>
            <ac:spMkLst>
              <pc:docMk/>
              <pc:sldMasterMk cId="221692514" sldId="2147483694"/>
              <pc:sldLayoutMk cId="1619805933" sldId="2147483698"/>
              <ac:spMk id="5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08.812" v="8" actId="478"/>
          <pc:sldLayoutMkLst>
            <pc:docMk/>
            <pc:sldMasterMk cId="221692514" sldId="2147483694"/>
            <pc:sldLayoutMk cId="2529217531" sldId="2147483699"/>
          </pc:sldLayoutMkLst>
          <pc:spChg chg="del">
            <ac:chgData name="Diogo Loureiro Jurema" userId="9dfde3f0-34dd-48c5-90ef-eaf27597f482" providerId="ADAL" clId="{D2DDBDAB-A908-4E2B-AD56-D856588E5F9C}" dt="2019-10-15T12:06:08.812" v="8" actId="478"/>
            <ac:spMkLst>
              <pc:docMk/>
              <pc:sldMasterMk cId="221692514" sldId="2147483694"/>
              <pc:sldLayoutMk cId="2529217531" sldId="2147483699"/>
              <ac:spMk id="7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09.940" v="9" actId="478"/>
          <pc:sldLayoutMkLst>
            <pc:docMk/>
            <pc:sldMasterMk cId="221692514" sldId="2147483694"/>
            <pc:sldLayoutMk cId="2323485662" sldId="2147483700"/>
          </pc:sldLayoutMkLst>
          <pc:spChg chg="del">
            <ac:chgData name="Diogo Loureiro Jurema" userId="9dfde3f0-34dd-48c5-90ef-eaf27597f482" providerId="ADAL" clId="{D2DDBDAB-A908-4E2B-AD56-D856588E5F9C}" dt="2019-10-15T12:06:09.940" v="9" actId="478"/>
            <ac:spMkLst>
              <pc:docMk/>
              <pc:sldMasterMk cId="221692514" sldId="2147483694"/>
              <pc:sldLayoutMk cId="2323485662" sldId="2147483700"/>
              <ac:spMk id="3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7:10.268" v="34" actId="478"/>
          <pc:sldLayoutMkLst>
            <pc:docMk/>
            <pc:sldMasterMk cId="221692514" sldId="2147483694"/>
            <pc:sldLayoutMk cId="1208592372" sldId="2147483701"/>
          </pc:sldLayoutMkLst>
          <pc:spChg chg="del">
            <ac:chgData name="Diogo Loureiro Jurema" userId="9dfde3f0-34dd-48c5-90ef-eaf27597f482" providerId="ADAL" clId="{D2DDBDAB-A908-4E2B-AD56-D856588E5F9C}" dt="2019-10-15T12:07:10.268" v="34" actId="478"/>
            <ac:spMkLst>
              <pc:docMk/>
              <pc:sldMasterMk cId="221692514" sldId="2147483694"/>
              <pc:sldLayoutMk cId="1208592372" sldId="2147483701"/>
              <ac:spMk id="2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11.177" v="10" actId="478"/>
          <pc:sldLayoutMkLst>
            <pc:docMk/>
            <pc:sldMasterMk cId="221692514" sldId="2147483694"/>
            <pc:sldLayoutMk cId="1035134129" sldId="2147483702"/>
          </pc:sldLayoutMkLst>
          <pc:spChg chg="del">
            <ac:chgData name="Diogo Loureiro Jurema" userId="9dfde3f0-34dd-48c5-90ef-eaf27597f482" providerId="ADAL" clId="{D2DDBDAB-A908-4E2B-AD56-D856588E5F9C}" dt="2019-10-15T12:06:11.177" v="10" actId="478"/>
            <ac:spMkLst>
              <pc:docMk/>
              <pc:sldMasterMk cId="221692514" sldId="2147483694"/>
              <pc:sldLayoutMk cId="1035134129" sldId="2147483702"/>
              <ac:spMk id="5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12.277" v="11" actId="478"/>
          <pc:sldLayoutMkLst>
            <pc:docMk/>
            <pc:sldMasterMk cId="221692514" sldId="2147483694"/>
            <pc:sldLayoutMk cId="424154727" sldId="2147483703"/>
          </pc:sldLayoutMkLst>
          <pc:spChg chg="del">
            <ac:chgData name="Diogo Loureiro Jurema" userId="9dfde3f0-34dd-48c5-90ef-eaf27597f482" providerId="ADAL" clId="{D2DDBDAB-A908-4E2B-AD56-D856588E5F9C}" dt="2019-10-15T12:06:12.277" v="11" actId="478"/>
            <ac:spMkLst>
              <pc:docMk/>
              <pc:sldMasterMk cId="221692514" sldId="2147483694"/>
              <pc:sldLayoutMk cId="424154727" sldId="2147483703"/>
              <ac:spMk id="5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13.449" v="12" actId="478"/>
          <pc:sldLayoutMkLst>
            <pc:docMk/>
            <pc:sldMasterMk cId="221692514" sldId="2147483694"/>
            <pc:sldLayoutMk cId="1138335714" sldId="2147483704"/>
          </pc:sldLayoutMkLst>
          <pc:spChg chg="del">
            <ac:chgData name="Diogo Loureiro Jurema" userId="9dfde3f0-34dd-48c5-90ef-eaf27597f482" providerId="ADAL" clId="{D2DDBDAB-A908-4E2B-AD56-D856588E5F9C}" dt="2019-10-15T12:06:13.449" v="12" actId="478"/>
            <ac:spMkLst>
              <pc:docMk/>
              <pc:sldMasterMk cId="221692514" sldId="2147483694"/>
              <pc:sldLayoutMk cId="1138335714" sldId="2147483704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14.485" v="13" actId="478"/>
          <pc:sldLayoutMkLst>
            <pc:docMk/>
            <pc:sldMasterMk cId="221692514" sldId="2147483694"/>
            <pc:sldLayoutMk cId="1787128322" sldId="2147483705"/>
          </pc:sldLayoutMkLst>
          <pc:spChg chg="del">
            <ac:chgData name="Diogo Loureiro Jurema" userId="9dfde3f0-34dd-48c5-90ef-eaf27597f482" providerId="ADAL" clId="{D2DDBDAB-A908-4E2B-AD56-D856588E5F9C}" dt="2019-10-15T12:06:14.485" v="13" actId="478"/>
            <ac:spMkLst>
              <pc:docMk/>
              <pc:sldMasterMk cId="221692514" sldId="2147483694"/>
              <pc:sldLayoutMk cId="1787128322" sldId="2147483705"/>
              <ac:spMk id="4" creationId="{00000000-0000-0000-0000-000000000000}"/>
            </ac:spMkLst>
          </pc:spChg>
        </pc:sldLayoutChg>
      </pc:sldMasterChg>
      <pc:sldMasterChg chg="addSp delSp modSldLayout">
        <pc:chgData name="Diogo Loureiro Jurema" userId="9dfde3f0-34dd-48c5-90ef-eaf27597f482" providerId="ADAL" clId="{D2DDBDAB-A908-4E2B-AD56-D856588E5F9C}" dt="2019-10-15T12:07:15.988" v="35"/>
        <pc:sldMasterMkLst>
          <pc:docMk/>
          <pc:sldMasterMk cId="862160573" sldId="2147483708"/>
        </pc:sldMasterMkLst>
        <pc:spChg chg="del">
          <ac:chgData name="Diogo Loureiro Jurema" userId="9dfde3f0-34dd-48c5-90ef-eaf27597f482" providerId="ADAL" clId="{D2DDBDAB-A908-4E2B-AD56-D856588E5F9C}" dt="2019-10-15T12:06:16.666" v="14" actId="478"/>
          <ac:spMkLst>
            <pc:docMk/>
            <pc:sldMasterMk cId="862160573" sldId="2147483708"/>
            <ac:spMk id="4" creationId="{00000000-0000-0000-0000-000000000000}"/>
          </ac:spMkLst>
        </pc:spChg>
        <pc:picChg chg="add">
          <ac:chgData name="Diogo Loureiro Jurema" userId="9dfde3f0-34dd-48c5-90ef-eaf27597f482" providerId="ADAL" clId="{D2DDBDAB-A908-4E2B-AD56-D856588E5F9C}" dt="2019-10-15T12:07:15.988" v="35"/>
          <ac:picMkLst>
            <pc:docMk/>
            <pc:sldMasterMk cId="862160573" sldId="2147483708"/>
            <ac:picMk id="7" creationId="{54A4982A-BB9D-4749-9871-CD70A3A01925}"/>
          </ac:picMkLst>
        </pc:picChg>
        <pc:sldLayoutChg chg="delSp">
          <pc:chgData name="Diogo Loureiro Jurema" userId="9dfde3f0-34dd-48c5-90ef-eaf27597f482" providerId="ADAL" clId="{D2DDBDAB-A908-4E2B-AD56-D856588E5F9C}" dt="2019-10-15T12:06:18.588" v="15" actId="478"/>
          <pc:sldLayoutMkLst>
            <pc:docMk/>
            <pc:sldMasterMk cId="862160573" sldId="2147483708"/>
            <pc:sldLayoutMk cId="455037807" sldId="2147483709"/>
          </pc:sldLayoutMkLst>
          <pc:spChg chg="del">
            <ac:chgData name="Diogo Loureiro Jurema" userId="9dfde3f0-34dd-48c5-90ef-eaf27597f482" providerId="ADAL" clId="{D2DDBDAB-A908-4E2B-AD56-D856588E5F9C}" dt="2019-10-15T12:06:18.588" v="15" actId="478"/>
            <ac:spMkLst>
              <pc:docMk/>
              <pc:sldMasterMk cId="862160573" sldId="2147483708"/>
              <pc:sldLayoutMk cId="455037807" sldId="2147483709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19.716" v="16" actId="478"/>
          <pc:sldLayoutMkLst>
            <pc:docMk/>
            <pc:sldMasterMk cId="862160573" sldId="2147483708"/>
            <pc:sldLayoutMk cId="1481794600" sldId="2147483710"/>
          </pc:sldLayoutMkLst>
          <pc:spChg chg="del">
            <ac:chgData name="Diogo Loureiro Jurema" userId="9dfde3f0-34dd-48c5-90ef-eaf27597f482" providerId="ADAL" clId="{D2DDBDAB-A908-4E2B-AD56-D856588E5F9C}" dt="2019-10-15T12:06:19.716" v="16" actId="478"/>
            <ac:spMkLst>
              <pc:docMk/>
              <pc:sldMasterMk cId="862160573" sldId="2147483708"/>
              <pc:sldLayoutMk cId="1481794600" sldId="2147483710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0.788" v="17" actId="478"/>
          <pc:sldLayoutMkLst>
            <pc:docMk/>
            <pc:sldMasterMk cId="862160573" sldId="2147483708"/>
            <pc:sldLayoutMk cId="3805250038" sldId="2147483711"/>
          </pc:sldLayoutMkLst>
          <pc:spChg chg="del">
            <ac:chgData name="Diogo Loureiro Jurema" userId="9dfde3f0-34dd-48c5-90ef-eaf27597f482" providerId="ADAL" clId="{D2DDBDAB-A908-4E2B-AD56-D856588E5F9C}" dt="2019-10-15T12:06:20.788" v="17" actId="478"/>
            <ac:spMkLst>
              <pc:docMk/>
              <pc:sldMasterMk cId="862160573" sldId="2147483708"/>
              <pc:sldLayoutMk cId="3805250038" sldId="2147483711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1.841" v="18" actId="478"/>
          <pc:sldLayoutMkLst>
            <pc:docMk/>
            <pc:sldMasterMk cId="862160573" sldId="2147483708"/>
            <pc:sldLayoutMk cId="1205389276" sldId="2147483712"/>
          </pc:sldLayoutMkLst>
          <pc:spChg chg="del">
            <ac:chgData name="Diogo Loureiro Jurema" userId="9dfde3f0-34dd-48c5-90ef-eaf27597f482" providerId="ADAL" clId="{D2DDBDAB-A908-4E2B-AD56-D856588E5F9C}" dt="2019-10-15T12:06:21.841" v="18" actId="478"/>
            <ac:spMkLst>
              <pc:docMk/>
              <pc:sldMasterMk cId="862160573" sldId="2147483708"/>
              <pc:sldLayoutMk cId="1205389276" sldId="2147483712"/>
              <ac:spMk id="5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2.924" v="19" actId="478"/>
          <pc:sldLayoutMkLst>
            <pc:docMk/>
            <pc:sldMasterMk cId="862160573" sldId="2147483708"/>
            <pc:sldLayoutMk cId="1783849386" sldId="2147483713"/>
          </pc:sldLayoutMkLst>
          <pc:spChg chg="del">
            <ac:chgData name="Diogo Loureiro Jurema" userId="9dfde3f0-34dd-48c5-90ef-eaf27597f482" providerId="ADAL" clId="{D2DDBDAB-A908-4E2B-AD56-D856588E5F9C}" dt="2019-10-15T12:06:22.924" v="19" actId="478"/>
            <ac:spMkLst>
              <pc:docMk/>
              <pc:sldMasterMk cId="862160573" sldId="2147483708"/>
              <pc:sldLayoutMk cId="1783849386" sldId="2147483713"/>
              <ac:spMk id="7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5.203" v="20" actId="478"/>
          <pc:sldLayoutMkLst>
            <pc:docMk/>
            <pc:sldMasterMk cId="862160573" sldId="2147483708"/>
            <pc:sldLayoutMk cId="4027852691" sldId="2147483715"/>
          </pc:sldLayoutMkLst>
          <pc:spChg chg="del">
            <ac:chgData name="Diogo Loureiro Jurema" userId="9dfde3f0-34dd-48c5-90ef-eaf27597f482" providerId="ADAL" clId="{D2DDBDAB-A908-4E2B-AD56-D856588E5F9C}" dt="2019-10-15T12:06:25.203" v="20" actId="478"/>
            <ac:spMkLst>
              <pc:docMk/>
              <pc:sldMasterMk cId="862160573" sldId="2147483708"/>
              <pc:sldLayoutMk cId="4027852691" sldId="2147483715"/>
              <ac:spMk id="2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6.329" v="21" actId="478"/>
          <pc:sldLayoutMkLst>
            <pc:docMk/>
            <pc:sldMasterMk cId="862160573" sldId="2147483708"/>
            <pc:sldLayoutMk cId="3991760638" sldId="2147483716"/>
          </pc:sldLayoutMkLst>
          <pc:spChg chg="del">
            <ac:chgData name="Diogo Loureiro Jurema" userId="9dfde3f0-34dd-48c5-90ef-eaf27597f482" providerId="ADAL" clId="{D2DDBDAB-A908-4E2B-AD56-D856588E5F9C}" dt="2019-10-15T12:06:26.329" v="21" actId="478"/>
            <ac:spMkLst>
              <pc:docMk/>
              <pc:sldMasterMk cId="862160573" sldId="2147483708"/>
              <pc:sldLayoutMk cId="3991760638" sldId="2147483716"/>
              <ac:spMk id="5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7.549" v="22" actId="478"/>
          <pc:sldLayoutMkLst>
            <pc:docMk/>
            <pc:sldMasterMk cId="862160573" sldId="2147483708"/>
            <pc:sldLayoutMk cId="3726163234" sldId="2147483717"/>
          </pc:sldLayoutMkLst>
          <pc:spChg chg="del">
            <ac:chgData name="Diogo Loureiro Jurema" userId="9dfde3f0-34dd-48c5-90ef-eaf27597f482" providerId="ADAL" clId="{D2DDBDAB-A908-4E2B-AD56-D856588E5F9C}" dt="2019-10-15T12:06:27.549" v="22" actId="478"/>
            <ac:spMkLst>
              <pc:docMk/>
              <pc:sldMasterMk cId="862160573" sldId="2147483708"/>
              <pc:sldLayoutMk cId="3726163234" sldId="2147483717"/>
              <ac:spMk id="5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29.013" v="23" actId="478"/>
          <pc:sldLayoutMkLst>
            <pc:docMk/>
            <pc:sldMasterMk cId="862160573" sldId="2147483708"/>
            <pc:sldLayoutMk cId="2530373474" sldId="2147483718"/>
          </pc:sldLayoutMkLst>
          <pc:spChg chg="del">
            <ac:chgData name="Diogo Loureiro Jurema" userId="9dfde3f0-34dd-48c5-90ef-eaf27597f482" providerId="ADAL" clId="{D2DDBDAB-A908-4E2B-AD56-D856588E5F9C}" dt="2019-10-15T12:06:29.013" v="23" actId="478"/>
            <ac:spMkLst>
              <pc:docMk/>
              <pc:sldMasterMk cId="862160573" sldId="2147483708"/>
              <pc:sldLayoutMk cId="2530373474" sldId="2147483718"/>
              <ac:spMk id="4" creationId="{00000000-0000-0000-0000-000000000000}"/>
            </ac:spMkLst>
          </pc:spChg>
        </pc:sldLayoutChg>
        <pc:sldLayoutChg chg="delSp">
          <pc:chgData name="Diogo Loureiro Jurema" userId="9dfde3f0-34dd-48c5-90ef-eaf27597f482" providerId="ADAL" clId="{D2DDBDAB-A908-4E2B-AD56-D856588E5F9C}" dt="2019-10-15T12:06:30.564" v="24" actId="478"/>
          <pc:sldLayoutMkLst>
            <pc:docMk/>
            <pc:sldMasterMk cId="862160573" sldId="2147483708"/>
            <pc:sldLayoutMk cId="4106099462" sldId="2147483719"/>
          </pc:sldLayoutMkLst>
          <pc:spChg chg="del">
            <ac:chgData name="Diogo Loureiro Jurema" userId="9dfde3f0-34dd-48c5-90ef-eaf27597f482" providerId="ADAL" clId="{D2DDBDAB-A908-4E2B-AD56-D856588E5F9C}" dt="2019-10-15T12:06:30.564" v="24" actId="478"/>
            <ac:spMkLst>
              <pc:docMk/>
              <pc:sldMasterMk cId="862160573" sldId="2147483708"/>
              <pc:sldLayoutMk cId="4106099462" sldId="2147483719"/>
              <ac:spMk id="4" creationId="{00000000-0000-0000-0000-000000000000}"/>
            </ac:spMkLst>
          </pc:spChg>
        </pc:sldLayoutChg>
      </pc:sldMasterChg>
    </pc:docChg>
  </pc:docChgLst>
  <pc:docChgLst>
    <pc:chgData clId="Web-{5E8D4A42-01CC-4D1E-A988-D96F0E99C22D}"/>
    <pc:docChg chg="modSld">
      <pc:chgData name="" userId="" providerId="" clId="Web-{5E8D4A42-01CC-4D1E-A988-D96F0E99C22D}" dt="2019-03-15T11:01:54.571" v="25" actId="20577"/>
      <pc:docMkLst>
        <pc:docMk/>
      </pc:docMkLst>
      <pc:sldChg chg="modSp">
        <pc:chgData name="" userId="" providerId="" clId="Web-{5E8D4A42-01CC-4D1E-A988-D96F0E99C22D}" dt="2019-03-15T11:01:54.571" v="24" actId="20577"/>
        <pc:sldMkLst>
          <pc:docMk/>
          <pc:sldMk cId="989651186" sldId="308"/>
        </pc:sldMkLst>
        <pc:spChg chg="mod">
          <ac:chgData name="" userId="" providerId="" clId="Web-{5E8D4A42-01CC-4D1E-A988-D96F0E99C22D}" dt="2019-03-15T11:01:54.571" v="24" actId="20577"/>
          <ac:spMkLst>
            <pc:docMk/>
            <pc:sldMk cId="989651186" sldId="30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10/15/2019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FD4F01C-CF8E-4F18-BBC9-5DD0A0FC2AE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2962DCC-0CC5-44F4-B85C-4B53F16F8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2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overall purpose of the </a:t>
            </a:r>
            <a:r>
              <a:rPr lang="en-GB" dirty="0" err="1"/>
              <a:t>HPC</a:t>
            </a:r>
            <a:r>
              <a:rPr lang="en-GB" dirty="0"/>
              <a:t> is to deliver a fast, coordinated, effective and protection-driven response to people affected by humanitarian crises.  The </a:t>
            </a:r>
            <a:r>
              <a:rPr lang="en-GB" dirty="0" err="1"/>
              <a:t>HPC</a:t>
            </a:r>
            <a:r>
              <a:rPr lang="en-GB" dirty="0"/>
              <a:t> is a coordinated series of actions undertaken to prepare for, manage and deliver humanitarian response.  </a:t>
            </a:r>
          </a:p>
          <a:p>
            <a:r>
              <a:rPr lang="en-GB" dirty="0"/>
              <a:t>The focus is primarily on the </a:t>
            </a:r>
            <a:r>
              <a:rPr lang="en-GB" dirty="0" err="1"/>
              <a:t>HPC</a:t>
            </a:r>
            <a:r>
              <a:rPr lang="en-GB" dirty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/>
          </a:p>
          <a:p>
            <a:r>
              <a:rPr lang="en-US" dirty="0"/>
              <a:t>The 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54110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6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3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70424" indent="-296316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85268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59376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133483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607590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3081696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555804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4029911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D4055D71-DF5B-9444-A24B-E8C767E0F186}" type="slidenum">
              <a:rPr lang="en-US" sz="1300" b="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300" b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overall purpose of the </a:t>
            </a:r>
            <a:r>
              <a:rPr lang="en-GB" dirty="0" err="1"/>
              <a:t>HPC</a:t>
            </a:r>
            <a:r>
              <a:rPr lang="en-GB" dirty="0"/>
              <a:t> is to deliver a fast, coordinated, effective and protection-driven response to people affected by humanitarian crises.  The </a:t>
            </a:r>
            <a:r>
              <a:rPr lang="en-GB" dirty="0" err="1"/>
              <a:t>HPC</a:t>
            </a:r>
            <a:r>
              <a:rPr lang="en-GB" dirty="0"/>
              <a:t> is a coordinated series of actions undertaken to prepare for, manage and deliver humanitarian response.  </a:t>
            </a:r>
          </a:p>
          <a:p>
            <a:r>
              <a:rPr lang="en-GB" dirty="0"/>
              <a:t>The focus is primarily on the </a:t>
            </a:r>
            <a:r>
              <a:rPr lang="en-GB" dirty="0" err="1"/>
              <a:t>HPC</a:t>
            </a:r>
            <a:r>
              <a:rPr lang="en-GB" dirty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/>
          </a:p>
          <a:p>
            <a:r>
              <a:rPr lang="en-US" dirty="0"/>
              <a:t>The 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54110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The 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54110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7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249220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51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8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2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485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59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134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5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33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128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CH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03780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794600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25003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38927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4938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1D15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493101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852691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760638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63234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373474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09946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16595-10D6-4015-9F62-3D90AB02589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2700"/>
            <a:ext cx="101917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A5C105-59F2-40DB-8348-C08439F30C26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2700"/>
            <a:ext cx="101917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4982A-BB9D-4749-9871-CD70A3A01925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2700"/>
            <a:ext cx="101917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</a:t>
            </a:r>
            <a:r>
              <a:rPr lang="en-GB" b="1"/>
              <a:t>.1 </a:t>
            </a:r>
            <a:r>
              <a:rPr lang="en-GB" b="1" dirty="0"/>
              <a:t>The Humanitarian Programme Cycle</a:t>
            </a:r>
          </a:p>
        </p:txBody>
      </p:sp>
    </p:spTree>
    <p:extLst>
      <p:ext uri="{BB962C8B-B14F-4D97-AF65-F5344CB8AC3E}">
        <p14:creationId xmlns:p14="http://schemas.microsoft.com/office/powerpoint/2010/main" val="21958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At your tables, please show the different stages of the Humanitarian Programme Cycle on a Flipchart.</a:t>
            </a:r>
            <a:endParaRPr lang="en-US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Be ready to explain the logic behind your cycle. </a:t>
            </a:r>
            <a:endParaRPr lang="en-GB" dirty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8" name="Picture 4" descr="http://worldartsme.com/images/cycle-arrows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286250"/>
            <a:ext cx="2398640" cy="231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Group </a:t>
            </a:r>
            <a:r>
              <a:rPr lang="en-GB" b="1">
                <a:solidFill>
                  <a:schemeClr val="bg1"/>
                </a:solidFill>
              </a:rPr>
              <a:t>Work:  HPC </a:t>
            </a:r>
            <a:r>
              <a:rPr lang="en-GB" b="1" dirty="0">
                <a:solidFill>
                  <a:schemeClr val="bg1"/>
                </a:solidFill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7213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779912" y="4005064"/>
            <a:ext cx="2091080" cy="698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78380"/>
            <a:ext cx="6036291" cy="53546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The Humanitarian Programme Cycle</a:t>
            </a:r>
          </a:p>
        </p:txBody>
      </p:sp>
    </p:spTree>
    <p:extLst>
      <p:ext uri="{BB962C8B-B14F-4D97-AF65-F5344CB8AC3E}">
        <p14:creationId xmlns:p14="http://schemas.microsoft.com/office/powerpoint/2010/main" val="323391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6" t="50050"/>
          <a:stretch/>
        </p:blipFill>
        <p:spPr>
          <a:xfrm>
            <a:off x="611560" y="2060848"/>
            <a:ext cx="2736304" cy="30994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9912" y="1340768"/>
            <a:ext cx="492933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Common 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Humanitarian </a:t>
            </a:r>
            <a:r>
              <a:rPr lang="en-US" sz="2800" b="1" dirty="0" err="1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Programme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Cycle 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to Achieve Collective Results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Assessment, Strategic Statement, Resource Allocation, </a:t>
            </a:r>
            <a:r>
              <a:rPr lang="en-US" sz="32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Implementation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, Monitoring, Reporting and Evaluation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Common Performance and Reporting Framework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Accountability to Affected 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Key Part of the Transformative Agenda</a:t>
            </a:r>
          </a:p>
        </p:txBody>
      </p:sp>
    </p:spTree>
    <p:extLst>
      <p:ext uri="{BB962C8B-B14F-4D97-AF65-F5344CB8AC3E}">
        <p14:creationId xmlns:p14="http://schemas.microsoft.com/office/powerpoint/2010/main" val="300854682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10" y="1412776"/>
            <a:ext cx="8375961" cy="53086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800" dirty="0"/>
              <a:t>The HPC is a </a:t>
            </a:r>
            <a:r>
              <a:rPr lang="en-GB" sz="2800" b="1" dirty="0"/>
              <a:t>series of coordinated actions </a:t>
            </a:r>
            <a:r>
              <a:rPr lang="en-GB" sz="2800" dirty="0"/>
              <a:t>to prepare for, manage and deliver humanitarian response.  </a:t>
            </a:r>
          </a:p>
          <a:p>
            <a:pPr>
              <a:spcAft>
                <a:spcPts val="1800"/>
              </a:spcAft>
            </a:pPr>
            <a:r>
              <a:rPr lang="en-GB" sz="2800" i="1" dirty="0"/>
              <a:t>The overall </a:t>
            </a:r>
            <a:r>
              <a:rPr lang="en-GB" sz="2800" b="1" i="1" dirty="0"/>
              <a:t>purpose</a:t>
            </a:r>
            <a:r>
              <a:rPr lang="en-GB" sz="2800" i="1" dirty="0"/>
              <a:t> of the HPC is to deliver a </a:t>
            </a:r>
            <a:r>
              <a:rPr lang="en-GB" sz="2800" b="1" i="1" dirty="0"/>
              <a:t>timely</a:t>
            </a:r>
            <a:r>
              <a:rPr lang="en-GB" sz="2800" i="1" dirty="0"/>
              <a:t>, </a:t>
            </a:r>
            <a:r>
              <a:rPr lang="en-GB" sz="2800" b="1" i="1" dirty="0"/>
              <a:t>coordinated</a:t>
            </a:r>
            <a:r>
              <a:rPr lang="en-GB" sz="2800" i="1" dirty="0"/>
              <a:t>, </a:t>
            </a:r>
            <a:r>
              <a:rPr lang="en-GB" sz="2800" b="1" i="1" dirty="0"/>
              <a:t>effective</a:t>
            </a:r>
            <a:r>
              <a:rPr lang="en-GB" sz="2800" i="1" dirty="0"/>
              <a:t> and </a:t>
            </a:r>
            <a:r>
              <a:rPr lang="en-GB" sz="2800" b="1" i="1" dirty="0"/>
              <a:t>protection-driven response </a:t>
            </a:r>
            <a:r>
              <a:rPr lang="en-GB" sz="2800" i="1" dirty="0"/>
              <a:t>to people affected by humanitarian crises.  </a:t>
            </a:r>
          </a:p>
          <a:p>
            <a:pPr>
              <a:spcAft>
                <a:spcPts val="1800"/>
              </a:spcAft>
            </a:pPr>
            <a:r>
              <a:rPr lang="en-GB" sz="2800" i="1" dirty="0"/>
              <a:t>The HPC helps to achieve CHS Commitments…</a:t>
            </a:r>
          </a:p>
          <a:p>
            <a:endParaRPr lang="fr-F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24721"/>
            <a:ext cx="3403615" cy="119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What is the HPC?</a:t>
            </a:r>
          </a:p>
        </p:txBody>
      </p:sp>
    </p:spTree>
    <p:extLst>
      <p:ext uri="{BB962C8B-B14F-4D97-AF65-F5344CB8AC3E}">
        <p14:creationId xmlns:p14="http://schemas.microsoft.com/office/powerpoint/2010/main" val="14219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will go through each component of the HPC and identify key processes and outputs.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also explore ways for clusters to integrate quality and accountability throughout the HPC</a:t>
            </a:r>
            <a:r>
              <a:rPr lang="en-GB" i="1" dirty="0"/>
              <a:t>…</a:t>
            </a:r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13" y="0"/>
            <a:ext cx="90854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Quality and Accountability in the HPC</a:t>
            </a:r>
          </a:p>
        </p:txBody>
      </p:sp>
    </p:spTree>
    <p:extLst>
      <p:ext uri="{BB962C8B-B14F-4D97-AF65-F5344CB8AC3E}">
        <p14:creationId xmlns:p14="http://schemas.microsoft.com/office/powerpoint/2010/main" val="33841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AU" dirty="0">
                <a:cs typeface="Calibri"/>
              </a:rPr>
              <a:t>On-going activity</a:t>
            </a:r>
            <a:endParaRPr lang="en-AU" dirty="0"/>
          </a:p>
          <a:p>
            <a:r>
              <a:rPr lang="en-AU" dirty="0"/>
              <a:t>Led by the RC/HC and HCT</a:t>
            </a:r>
            <a:endParaRPr lang="en-AU"/>
          </a:p>
          <a:p>
            <a:r>
              <a:rPr lang="en-AU" dirty="0"/>
              <a:t>Role of the NCC</a:t>
            </a:r>
          </a:p>
          <a:p>
            <a:pPr lvl="1"/>
            <a:r>
              <a:rPr lang="en-AU" dirty="0"/>
              <a:t>Risk analysis and monitoring</a:t>
            </a:r>
          </a:p>
          <a:p>
            <a:pPr lvl="1"/>
            <a:r>
              <a:rPr lang="en-AU" dirty="0"/>
              <a:t>Minimum preparedness actions</a:t>
            </a:r>
          </a:p>
          <a:p>
            <a:pPr lvl="1"/>
            <a:r>
              <a:rPr lang="en-AU" dirty="0"/>
              <a:t>Advanced preparedness actions and contingency planning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Emergency Response Preparedness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5B689-A177-4B23-B4E0-A461E553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086038" cy="39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Discussion Questions:  Preparedness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54C68F-F88A-417A-84D5-DD1F4177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75" y="1595886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5250" indent="0" algn="ctr">
              <a:buNone/>
            </a:pPr>
            <a:r>
              <a:rPr lang="en-GB" sz="3600" dirty="0"/>
              <a:t>What can the NC do to identify, and prepare for risks or sudden changes in the context?</a:t>
            </a:r>
          </a:p>
          <a:p>
            <a:pPr marL="95250" indent="0" algn="ctr">
              <a:buNone/>
            </a:pPr>
            <a:endParaRPr lang="en-GB" sz="3600" dirty="0"/>
          </a:p>
          <a:p>
            <a:pPr marL="95250" indent="0" algn="ctr">
              <a:buNone/>
            </a:pPr>
            <a:r>
              <a:rPr lang="en-GB" sz="3600" dirty="0"/>
              <a:t>Working in groups, try to come up with examples of actions the NC can take as part of its preparedness.</a:t>
            </a:r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59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55263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CH" sz="3600" dirty="0"/>
              <a:t>HPC </a:t>
            </a:r>
            <a:r>
              <a:rPr lang="fr-CH" sz="3600" dirty="0" err="1"/>
              <a:t>is</a:t>
            </a:r>
            <a:r>
              <a:rPr lang="fr-CH" sz="3600" dirty="0"/>
              <a:t> an important </a:t>
            </a:r>
            <a:r>
              <a:rPr lang="fr-CH" sz="3600" dirty="0" err="1"/>
              <a:t>tool</a:t>
            </a:r>
            <a:r>
              <a:rPr lang="fr-CH" sz="3600" dirty="0"/>
              <a:t> to help </a:t>
            </a:r>
            <a:r>
              <a:rPr lang="fr-CH" sz="3600" dirty="0" err="1"/>
              <a:t>you</a:t>
            </a:r>
            <a:r>
              <a:rPr lang="fr-CH" sz="3600" dirty="0"/>
              <a:t> to organise </a:t>
            </a:r>
            <a:r>
              <a:rPr lang="fr-CH" sz="3600" dirty="0" err="1"/>
              <a:t>your</a:t>
            </a:r>
            <a:r>
              <a:rPr lang="fr-CH" sz="3600" dirty="0"/>
              <a:t> </a:t>
            </a:r>
            <a:r>
              <a:rPr lang="fr-CH" sz="3600" dirty="0" err="1"/>
              <a:t>responce</a:t>
            </a:r>
            <a:endParaRPr lang="fr-CH" sz="3600" dirty="0"/>
          </a:p>
          <a:p>
            <a:pPr>
              <a:spcAft>
                <a:spcPts val="1200"/>
              </a:spcAft>
            </a:pPr>
            <a:r>
              <a:rPr lang="fr-CH" sz="3600" dirty="0"/>
              <a:t>Emergency </a:t>
            </a:r>
            <a:r>
              <a:rPr lang="fr-CH" sz="3600" dirty="0" err="1"/>
              <a:t>responce</a:t>
            </a:r>
            <a:r>
              <a:rPr lang="fr-CH" sz="3600" dirty="0"/>
              <a:t> </a:t>
            </a:r>
            <a:r>
              <a:rPr lang="fr-CH" sz="3600" dirty="0" err="1"/>
              <a:t>preparedness</a:t>
            </a:r>
            <a:r>
              <a:rPr lang="fr-CH" sz="3600" dirty="0"/>
              <a:t> </a:t>
            </a:r>
            <a:r>
              <a:rPr lang="fr-CH" sz="3600" dirty="0" err="1"/>
              <a:t>should</a:t>
            </a:r>
            <a:r>
              <a:rPr lang="fr-CH" sz="3600" dirty="0"/>
              <a:t> </a:t>
            </a:r>
            <a:r>
              <a:rPr lang="fr-CH" sz="3600" dirty="0" err="1"/>
              <a:t>be</a:t>
            </a:r>
            <a:r>
              <a:rPr lang="fr-CH" sz="3600" dirty="0"/>
              <a:t> </a:t>
            </a:r>
            <a:r>
              <a:rPr lang="fr-CH" sz="3600" dirty="0" err="1"/>
              <a:t>incorporated</a:t>
            </a:r>
            <a:r>
              <a:rPr lang="fr-CH" sz="3600" dirty="0"/>
              <a:t> </a:t>
            </a:r>
            <a:r>
              <a:rPr lang="fr-CH" sz="3600" dirty="0" err="1"/>
              <a:t>throughout</a:t>
            </a:r>
            <a:r>
              <a:rPr lang="fr-CH" sz="3600" dirty="0"/>
              <a:t> the HPC</a:t>
            </a:r>
          </a:p>
          <a:p>
            <a:pPr>
              <a:spcAft>
                <a:spcPts val="1200"/>
              </a:spcAft>
            </a:pPr>
            <a:r>
              <a:rPr lang="fr-CH" sz="3600" dirty="0"/>
              <a:t>There </a:t>
            </a:r>
            <a:r>
              <a:rPr lang="fr-CH" sz="3600" dirty="0" err="1"/>
              <a:t>is</a:t>
            </a:r>
            <a:r>
              <a:rPr lang="fr-CH" sz="3600" dirty="0"/>
              <a:t> a </a:t>
            </a:r>
            <a:r>
              <a:rPr lang="fr-CH" sz="3600" dirty="0" err="1"/>
              <a:t>specific</a:t>
            </a:r>
            <a:r>
              <a:rPr lang="fr-CH" sz="3600" dirty="0"/>
              <a:t> process to support </a:t>
            </a:r>
            <a:r>
              <a:rPr lang="fr-CH" sz="3600" dirty="0" err="1"/>
              <a:t>preparedness</a:t>
            </a:r>
            <a:r>
              <a:rPr lang="fr-CH" sz="3600" dirty="0"/>
              <a:t> and </a:t>
            </a:r>
            <a:r>
              <a:rPr lang="fr-CH" sz="3600" dirty="0" err="1"/>
              <a:t>contingency</a:t>
            </a:r>
            <a:r>
              <a:rPr lang="fr-CH" sz="3600" dirty="0"/>
              <a:t> planning at </a:t>
            </a:r>
            <a:r>
              <a:rPr lang="fr-CH" sz="3600" dirty="0" err="1"/>
              <a:t>interagency</a:t>
            </a:r>
            <a:r>
              <a:rPr lang="fr-CH" sz="3600" dirty="0"/>
              <a:t> </a:t>
            </a:r>
            <a:r>
              <a:rPr lang="fr-CH" sz="3600" dirty="0" err="1"/>
              <a:t>level</a:t>
            </a:r>
            <a:r>
              <a:rPr lang="fr-CH" sz="3600" dirty="0"/>
              <a:t>, </a:t>
            </a:r>
            <a:r>
              <a:rPr lang="fr-CH" sz="3600" dirty="0" err="1"/>
              <a:t>however</a:t>
            </a:r>
            <a:r>
              <a:rPr lang="fr-CH" sz="3600" dirty="0"/>
              <a:t> </a:t>
            </a:r>
            <a:r>
              <a:rPr lang="fr-CH" sz="3600" dirty="0" err="1"/>
              <a:t>you</a:t>
            </a:r>
            <a:r>
              <a:rPr lang="fr-CH" sz="3600" dirty="0"/>
              <a:t> can have a </a:t>
            </a:r>
            <a:r>
              <a:rPr lang="fr-CH" sz="3600" dirty="0" err="1"/>
              <a:t>separate</a:t>
            </a:r>
            <a:r>
              <a:rPr lang="fr-CH" sz="3600"/>
              <a:t> planning </a:t>
            </a:r>
            <a:r>
              <a:rPr lang="fr-CH" sz="3600" dirty="0"/>
              <a:t>for </a:t>
            </a:r>
            <a:r>
              <a:rPr lang="fr-CH" sz="3600" dirty="0" err="1"/>
              <a:t>you</a:t>
            </a:r>
            <a:r>
              <a:rPr lang="fr-CH" sz="3600" dirty="0"/>
              <a:t> as </a:t>
            </a:r>
            <a:r>
              <a:rPr lang="fr-CH" sz="3600" dirty="0" err="1"/>
              <a:t>needed</a:t>
            </a:r>
            <a:endParaRPr lang="en-GB" sz="3600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297162465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12</Value>
      <Value>10</Value>
      <Value>196</Value>
      <Value>163</Value>
      <Value>146</Value>
      <Value>3</Value>
      <Value>104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emergency response</TermName>
          <TermId xmlns="http://schemas.microsoft.com/office/infopath/2007/PartnerControls">e7eac636-aa3d-4db8-92d9-399d6677a2bf</TermId>
        </TermInfo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NCC</TermName>
          <TermId xmlns="http://schemas.microsoft.com/office/infopath/2007/PartnerControls">37acde9b-31c8-46a8-8f12-aa74bad75c11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  <TermInfo xmlns="http://schemas.microsoft.com/office/infopath/2007/PartnerControls">
          <TermName xmlns="http://schemas.microsoft.com/office/infopath/2007/PartnerControls">Subnational</TermName>
          <TermId xmlns="http://schemas.microsoft.com/office/infopath/2007/PartnerControls">32144de7-b842-4aa8-aa89-dcda5227d104</TermId>
        </TermInfo>
      </Terms>
    </TaxKeywordTaxHTField>
    <CategoryDescription xmlns="http://schemas.microsoft.com/sharepoint.v3">Master GNC packages.
2019 Subnational NCC.
2.1. Humanitarian Program Cycle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EMOPSGCCU-1435067120-18889</_dlc_DocId>
    <_dlc_DocIdUrl xmlns="5858627f-d058-4b92-9b52-677b5fd7d454">
      <Url>https://unicef.sharepoint.com/teams/EMOPS-GCCU/_layouts/15/DocIdRedir.aspx?ID=EMOPSGCCU-1435067120-18889</Url>
      <Description>EMOPSGCCU-1435067120-18889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79EEF-CA7B-4225-AE31-C6D56A1DEBB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ca283e0b-db31-4043-a2ef-b80661bf084a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a438dd15-07ca-4cdc-82a3-f2206b92025e"/>
    <ds:schemaRef ds:uri="http://schemas.microsoft.com/sharepoint.v3"/>
    <ds:schemaRef ds:uri="5858627f-d058-4b92-9b52-677b5fd7d454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6D9509-F9DD-465A-9E16-9B26A3847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8AB86-6E7B-4C84-AE1F-632DC1AFF9E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F42596B-F7F9-4E40-9228-F83AB770132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9F685F3-0248-44D8-AF14-D47CC3E7630A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AE67ACAC-E767-4859-9D72-A558AC66A4D6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717</TotalTime>
  <Words>721</Words>
  <Application>Microsoft Office PowerPoint</Application>
  <PresentationFormat>On-screen Show (4:3)</PresentationFormat>
  <Paragraphs>62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Century Gothic</vt:lpstr>
      <vt:lpstr>Times New Roman</vt:lpstr>
      <vt:lpstr>ヒラギノ角ゴ ProN W3</vt:lpstr>
      <vt:lpstr>1_Theme1</vt:lpstr>
      <vt:lpstr>Office Theme</vt:lpstr>
      <vt:lpstr>1_Office Theme</vt:lpstr>
      <vt:lpstr>2.1 The Humanitarian Programme Cycle</vt:lpstr>
      <vt:lpstr>PowerPoint Presentation</vt:lpstr>
      <vt:lpstr>PowerPoint Presentation</vt:lpstr>
      <vt:lpstr>A Key Part of the Transformative Agenda</vt:lpstr>
      <vt:lpstr>PowerPoint Presentation</vt:lpstr>
      <vt:lpstr>PowerPoint Presentation</vt:lpstr>
      <vt:lpstr>Emergency Response Preparedness</vt:lpstr>
      <vt:lpstr>Discussion Questions:  Preparedness</vt:lpstr>
      <vt:lpstr>Key messages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keywords>Training; NCC; Subnational</cp:keywords>
  <cp:lastModifiedBy>Diogo Loureiro Jurema</cp:lastModifiedBy>
  <cp:revision>172</cp:revision>
  <cp:lastPrinted>2017-10-19T14:47:03Z</cp:lastPrinted>
  <dcterms:created xsi:type="dcterms:W3CDTF">2015-02-11T14:40:36Z</dcterms:created>
  <dcterms:modified xsi:type="dcterms:W3CDTF">2019-10-15T12:07:38Z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104;#NCC|37acde9b-31c8-46a8-8f12-aa74bad75c11;#163;#Training|e274f566-a9bf-4f70-80f5-de4ef515adf5;#196;#Subnational|32144de7-b842-4aa8-aa89-dcda5227d104</vt:lpwstr>
  </property>
  <property fmtid="{D5CDD505-2E9C-101B-9397-08002B2CF9AE}" pid="5" name="Topic">
    <vt:lpwstr>146;#Nutrition emergency response|e7eac636-aa3d-4db8-92d9-399d6677a2bf;#10;#Nutrition Humanitarian Cluster, Coordination|414c5639-61e6-4b56-aaa5-511cdacc25c2</vt:lpwstr>
  </property>
  <property fmtid="{D5CDD505-2E9C-101B-9397-08002B2CF9AE}" pid="6" name="DocumentType">
    <vt:lpwstr>12;#Training/ instructional materials, toolkits, user guides (non-ICT)|f7254839-f39a-4063-9d34-45784defb8cb</vt:lpwstr>
  </property>
  <property fmtid="{D5CDD505-2E9C-101B-9397-08002B2CF9AE}" pid="7" name="GeographicScope">
    <vt:lpwstr/>
  </property>
  <property fmtid="{D5CDD505-2E9C-101B-9397-08002B2CF9AE}" pid="8" name="_dlc_DocIdItemGuid">
    <vt:lpwstr>e189c3bc-050b-495a-8d0e-27ad6d603b5c</vt:lpwstr>
  </property>
</Properties>
</file>